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62" r:id="rId5"/>
    <p:sldId id="257" r:id="rId6"/>
    <p:sldId id="258" r:id="rId7"/>
    <p:sldId id="268" r:id="rId8"/>
    <p:sldId id="302" r:id="rId9"/>
    <p:sldId id="303" r:id="rId10"/>
    <p:sldId id="304" r:id="rId11"/>
    <p:sldId id="301" r:id="rId12"/>
    <p:sldId id="273" r:id="rId13"/>
    <p:sldId id="316" r:id="rId14"/>
    <p:sldId id="281" r:id="rId15"/>
    <p:sldId id="306" r:id="rId16"/>
    <p:sldId id="330" r:id="rId17"/>
    <p:sldId id="331" r:id="rId18"/>
    <p:sldId id="332" r:id="rId19"/>
    <p:sldId id="307" r:id="rId20"/>
    <p:sldId id="308" r:id="rId21"/>
    <p:sldId id="309" r:id="rId22"/>
    <p:sldId id="310" r:id="rId23"/>
    <p:sldId id="312" r:id="rId24"/>
    <p:sldId id="313" r:id="rId25"/>
    <p:sldId id="314" r:id="rId26"/>
    <p:sldId id="315" r:id="rId27"/>
    <p:sldId id="265" r:id="rId28"/>
  </p:sldIdLst>
  <p:sldSz cx="9144000" cy="5143500"/>
  <p:notesSz cx="6858000" cy="9144000"/>
  <p:embeddedFontLst>
    <p:embeddedFont>
      <p:font typeface="Proxima Nova" charset="0"/>
      <p:regular r:id="rId32"/>
      <p:bold r:id="rId33"/>
      <p:italic r:id="rId34"/>
      <p:boldItalic r:id="rId35"/>
    </p:embeddedFont>
    <p:embeddedFont>
      <p:font typeface="Roboto Medium" charset="0"/>
      <p:regular r:id="rId36"/>
      <p:bold r:id="rId37"/>
      <p:italic r:id="rId38"/>
      <p:boldItalic r:id="rId39"/>
    </p:embeddedFont>
    <p:embeddedFont>
      <p:font typeface="Playfair Display" charset="0"/>
      <p:regular r:id="rId40"/>
      <p:bold r:id="rId41"/>
      <p:italic r:id="rId42"/>
      <p:boldItalic r:id="rId43"/>
    </p:embeddedFont>
    <p:embeddedFont>
      <p:font typeface="Amatic SC" charset="0"/>
      <p:regular r:id="rId44"/>
      <p:bold r:id="rId45"/>
    </p:embeddedFont>
    <p:embeddedFont>
      <p:font typeface="Open Sans SemiBold" charset="0"/>
      <p:regular r:id="rId46"/>
      <p:bold r:id="rId47"/>
      <p:italic r:id="rId48"/>
      <p:boldItalic r:id="rId49"/>
    </p:embeddedFont>
    <p:embeddedFont>
      <p:font typeface="Proxima Nova Semibold" charset="0"/>
      <p:regular r:id="rId50"/>
      <p:bold r:id="rId51"/>
      <p:boldItalic r:id="rId52"/>
    </p:embeddedFont>
    <p:embeddedFont>
      <p:font typeface="Open Sans"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font" Target="fonts/font25.fntdata"/><Relationship Id="rId55" Type="http://schemas.openxmlformats.org/officeDocument/2006/relationships/font" Target="fonts/font24.fntdata"/><Relationship Id="rId54" Type="http://schemas.openxmlformats.org/officeDocument/2006/relationships/font" Target="fonts/font23.fntdata"/><Relationship Id="rId53" Type="http://schemas.openxmlformats.org/officeDocument/2006/relationships/font" Target="fonts/font22.fntdata"/><Relationship Id="rId52" Type="http://schemas.openxmlformats.org/officeDocument/2006/relationships/font" Target="fonts/font21.fntdata"/><Relationship Id="rId51" Type="http://schemas.openxmlformats.org/officeDocument/2006/relationships/font" Target="fonts/font20.fntdata"/><Relationship Id="rId50" Type="http://schemas.openxmlformats.org/officeDocument/2006/relationships/font" Target="fonts/font19.fntdata"/><Relationship Id="rId5" Type="http://schemas.openxmlformats.org/officeDocument/2006/relationships/slide" Target="slides/slide2.xml"/><Relationship Id="rId49" Type="http://schemas.openxmlformats.org/officeDocument/2006/relationships/font" Target="fonts/font18.fntdata"/><Relationship Id="rId48" Type="http://schemas.openxmlformats.org/officeDocument/2006/relationships/font" Target="fonts/font17.fntdata"/><Relationship Id="rId47" Type="http://schemas.openxmlformats.org/officeDocument/2006/relationships/font" Target="fonts/font16.fntdata"/><Relationship Id="rId46" Type="http://schemas.openxmlformats.org/officeDocument/2006/relationships/font" Target="fonts/font15.fntdata"/><Relationship Id="rId45" Type="http://schemas.openxmlformats.org/officeDocument/2006/relationships/font" Target="fonts/font14.fntdata"/><Relationship Id="rId44" Type="http://schemas.openxmlformats.org/officeDocument/2006/relationships/font" Target="fonts/font13.fntdata"/><Relationship Id="rId43" Type="http://schemas.openxmlformats.org/officeDocument/2006/relationships/font" Target="fonts/font12.fntdata"/><Relationship Id="rId42" Type="http://schemas.openxmlformats.org/officeDocument/2006/relationships/font" Target="fonts/font11.fntdata"/><Relationship Id="rId41" Type="http://schemas.openxmlformats.org/officeDocument/2006/relationships/font" Target="fonts/font10.fntdata"/><Relationship Id="rId40" Type="http://schemas.openxmlformats.org/officeDocument/2006/relationships/font" Target="fonts/font9.fntdata"/><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false">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true"/>
          <p:nvPr>
            <p:ph type="body" idx="1"/>
          </p:nvPr>
        </p:nvSpPr>
        <p:spPr>
          <a:xfrm>
            <a:off x="685800" y="4343400"/>
            <a:ext cx="5486400" cy="4114800"/>
          </a:xfrm>
          <a:prstGeom prst="rect">
            <a:avLst/>
          </a:prstGeom>
          <a:noFill/>
          <a:ln>
            <a:noFill/>
          </a:ln>
        </p:spPr>
        <p:txBody>
          <a:bodyPr spcFirstLastPara="1" wrap="square" lIns="91425" tIns="91425" rIns="91425" bIns="91425" anchor="t" anchorCtr="false">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p: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05" name="Google Shape;305;p: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7" name="Shape 707"/>
        <p:cNvGrpSpPr/>
        <p:nvPr/>
      </p:nvGrpSpPr>
      <p:grpSpPr>
        <a:xfrm>
          <a:off x="0" y="0"/>
          <a:ext cx="0" cy="0"/>
          <a:chOff x="0" y="0"/>
          <a:chExt cx="0" cy="0"/>
        </a:xfrm>
      </p:grpSpPr>
      <p:sp>
        <p:nvSpPr>
          <p:cNvPr id="708" name="Google Shape;708;gec29f29c50_0_5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709" name="Google Shape;709;gec29f29c50_0_5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ec29f29c50_0_23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23" name="Google Shape;423;gec29f29c50_0_23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ec29f29c50_0_23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23" name="Google Shape;423;gec29f29c50_0_23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6" name="Shape 1356"/>
        <p:cNvGrpSpPr/>
        <p:nvPr/>
      </p:nvGrpSpPr>
      <p:grpSpPr>
        <a:xfrm>
          <a:off x="0" y="0"/>
          <a:ext cx="0" cy="0"/>
          <a:chOff x="0" y="0"/>
          <a:chExt cx="0" cy="0"/>
        </a:xfrm>
      </p:grpSpPr>
      <p:sp>
        <p:nvSpPr>
          <p:cNvPr id="1357" name="Google Shape;1357;gec29f29c50_0_599: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1358" name="Google Shape;1358;gec29f29c50_0_599: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4" name="Shape 474"/>
        <p:cNvGrpSpPr/>
        <p:nvPr/>
      </p:nvGrpSpPr>
      <p:grpSpPr>
        <a:xfrm>
          <a:off x="0" y="0"/>
          <a:ext cx="0" cy="0"/>
          <a:chOff x="0" y="0"/>
          <a:chExt cx="0" cy="0"/>
        </a:xfrm>
      </p:grpSpPr>
      <p:sp>
        <p:nvSpPr>
          <p:cNvPr id="475" name="Google Shape;475;gec24ae0dc2_0_12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76" name="Google Shape;476;gec24ae0dc2_0_12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 name="Shape 316"/>
        <p:cNvGrpSpPr/>
        <p:nvPr/>
      </p:nvGrpSpPr>
      <p:grpSpPr>
        <a:xfrm>
          <a:off x="0" y="0"/>
          <a:ext cx="0" cy="0"/>
          <a:chOff x="0" y="0"/>
          <a:chExt cx="0" cy="0"/>
        </a:xfrm>
      </p:grpSpPr>
      <p:sp>
        <p:nvSpPr>
          <p:cNvPr id="317" name="Google Shape;317;gec24ae0dc2_0_1: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18" name="Google Shape;318;gec24ae0dc2_0_1: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2" name="Shape 322"/>
        <p:cNvGrpSpPr/>
        <p:nvPr/>
      </p:nvGrpSpPr>
      <p:grpSpPr>
        <a:xfrm>
          <a:off x="0" y="0"/>
          <a:ext cx="0" cy="0"/>
          <a:chOff x="0" y="0"/>
          <a:chExt cx="0" cy="0"/>
        </a:xfrm>
      </p:grpSpPr>
      <p:sp>
        <p:nvSpPr>
          <p:cNvPr id="323" name="Google Shape;323;ge9db65841b_0_45: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324" name="Google Shape;324;ge9db65841b_0_45: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ec24ae0dc2_0_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562" name="Google Shape;562;gec24ae0dc2_0_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ec24ae0dc2_0_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562" name="Google Shape;562;gec24ae0dc2_0_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ec24ae0dc2_0_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562" name="Google Shape;562;gec24ae0dc2_0_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0" name="Shape 560"/>
        <p:cNvGrpSpPr/>
        <p:nvPr/>
      </p:nvGrpSpPr>
      <p:grpSpPr>
        <a:xfrm>
          <a:off x="0" y="0"/>
          <a:ext cx="0" cy="0"/>
          <a:chOff x="0" y="0"/>
          <a:chExt cx="0" cy="0"/>
        </a:xfrm>
      </p:grpSpPr>
      <p:sp>
        <p:nvSpPr>
          <p:cNvPr id="561" name="Google Shape;561;gec24ae0dc2_0_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562" name="Google Shape;562;gec24ae0dc2_0_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ec29f29c50_0_238:notes"/>
          <p:cNvSpPr/>
          <p:nvPr>
            <p:ph type="sldImg" idx="2"/>
          </p:nvPr>
        </p:nvSpPr>
        <p:spPr>
          <a:xfrm>
            <a:off x="381300" y="685800"/>
            <a:ext cx="6096000" cy="3429000"/>
          </a:xfrm>
          <a:custGeom>
            <a:avLst/>
            <a:gdLst/>
            <a:ahLst/>
            <a:cxnLst/>
            <a:rect l="l" t="t" r="r" b="b"/>
            <a:pathLst>
              <a:path w="120000" h="120000" extrusionOk="false">
                <a:moveTo>
                  <a:pt x="0" y="0"/>
                </a:moveTo>
                <a:lnTo>
                  <a:pt x="120000" y="0"/>
                </a:lnTo>
                <a:lnTo>
                  <a:pt x="120000" y="120000"/>
                </a:lnTo>
                <a:lnTo>
                  <a:pt x="0" y="120000"/>
                </a:lnTo>
                <a:close/>
              </a:path>
            </a:pathLst>
          </a:custGeom>
        </p:spPr>
      </p:sp>
      <p:sp>
        <p:nvSpPr>
          <p:cNvPr id="423" name="Google Shape;423;gec29f29c50_0_238:notes"/>
          <p:cNvSpPr txBox="true"/>
          <p:nvPr>
            <p:ph type="body" idx="1"/>
          </p:nvPr>
        </p:nvSpPr>
        <p:spPr>
          <a:xfrm>
            <a:off x="685800" y="4343400"/>
            <a:ext cx="5486400" cy="4114800"/>
          </a:xfrm>
          <a:prstGeom prst="rect">
            <a:avLst/>
          </a:prstGeom>
        </p:spPr>
        <p:txBody>
          <a:bodyPr spcFirstLastPara="1" wrap="square" lIns="91425" tIns="91425" rIns="91425" bIns="91425" anchor="t" anchorCtr="false">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txBox="true"/>
          <p:nvPr>
            <p:ph type="ctrTitle"/>
          </p:nvPr>
        </p:nvSpPr>
        <p:spPr>
          <a:xfrm>
            <a:off x="1260900" y="2571750"/>
            <a:ext cx="6622200" cy="1244700"/>
          </a:xfrm>
          <a:prstGeom prst="rect">
            <a:avLst/>
          </a:prstGeom>
        </p:spPr>
        <p:txBody>
          <a:bodyPr spcFirstLastPara="1" wrap="square" lIns="91425" tIns="91425" rIns="91425" bIns="91425" anchor="t" anchorCtr="false">
            <a:noAutofit/>
          </a:bodyPr>
          <a:lstStyle>
            <a:lvl1pPr lvl="0">
              <a:lnSpc>
                <a:spcPct val="90000"/>
              </a:lnSpc>
              <a:spcBef>
                <a:spcPts val="0"/>
              </a:spcBef>
              <a:spcAft>
                <a:spcPts val="0"/>
              </a:spcAft>
              <a:buClr>
                <a:srgbClr val="191919"/>
              </a:buClr>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true"/>
          <p:nvPr>
            <p:ph type="subTitle" idx="1"/>
          </p:nvPr>
        </p:nvSpPr>
        <p:spPr>
          <a:xfrm>
            <a:off x="2447400" y="4135725"/>
            <a:ext cx="4249200" cy="4308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lvl1pPr lvl="0" algn="ctr">
              <a:lnSpc>
                <a:spcPct val="100000"/>
              </a:lnSpc>
              <a:spcBef>
                <a:spcPts val="0"/>
              </a:spcBef>
              <a:spcAft>
                <a:spcPts val="0"/>
              </a:spcAft>
              <a:buSzPts val="1400"/>
              <a:buNone/>
              <a:defRPr>
                <a:latin typeface="Open Sans"/>
                <a:ea typeface="Open Sans"/>
                <a:cs typeface="Open Sans"/>
                <a:sym typeface="Open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13" name="Shape 113"/>
        <p:cNvGrpSpPr/>
        <p:nvPr/>
      </p:nvGrpSpPr>
      <p:grpSpPr>
        <a:xfrm>
          <a:off x="0" y="0"/>
          <a:ext cx="0" cy="0"/>
          <a:chOff x="0" y="0"/>
          <a:chExt cx="0" cy="0"/>
        </a:xfrm>
      </p:grpSpPr>
      <p:sp>
        <p:nvSpPr>
          <p:cNvPr id="114" name="Google Shape;114;p11"/>
          <p:cNvSpPr txBox="true"/>
          <p:nvPr>
            <p:ph type="title" hasCustomPrompt="true"/>
          </p:nvPr>
        </p:nvSpPr>
        <p:spPr>
          <a:xfrm>
            <a:off x="1284000" y="1558475"/>
            <a:ext cx="6576000" cy="1511100"/>
          </a:xfrm>
          <a:prstGeom prst="rect">
            <a:avLst/>
          </a:prstGeom>
        </p:spPr>
        <p:txBody>
          <a:bodyPr spcFirstLastPara="1" wrap="square" lIns="91425" tIns="91425" rIns="91425" bIns="91425" anchor="b" anchorCtr="false">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5" name="Google Shape;115;p11"/>
          <p:cNvSpPr txBox="true"/>
          <p:nvPr>
            <p:ph type="subTitle" idx="1"/>
          </p:nvPr>
        </p:nvSpPr>
        <p:spPr>
          <a:xfrm>
            <a:off x="2275925" y="2875385"/>
            <a:ext cx="4592100" cy="4296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rgbClr val="FFFFFF"/>
        </a:solidFill>
        <a:effectLst/>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17" name="Shape 117"/>
        <p:cNvGrpSpPr/>
        <p:nvPr/>
      </p:nvGrpSpPr>
      <p:grpSpPr>
        <a:xfrm>
          <a:off x="0" y="0"/>
          <a:ext cx="0" cy="0"/>
          <a:chOff x="0" y="0"/>
          <a:chExt cx="0" cy="0"/>
        </a:xfrm>
      </p:grpSpPr>
      <p:sp>
        <p:nvSpPr>
          <p:cNvPr id="118" name="Google Shape;118;p13"/>
          <p:cNvSpPr txBox="true"/>
          <p:nvPr>
            <p:ph type="title"/>
          </p:nvPr>
        </p:nvSpPr>
        <p:spPr>
          <a:xfrm>
            <a:off x="2401801" y="1959642"/>
            <a:ext cx="2634300" cy="527700"/>
          </a:xfrm>
          <a:prstGeom prst="rect">
            <a:avLst/>
          </a:prstGeom>
        </p:spPr>
        <p:txBody>
          <a:bodyPr spcFirstLastPara="1" wrap="square" lIns="91425" tIns="91425" rIns="91425" bIns="91425" anchor="t" anchorCtr="false">
            <a:noAutofit/>
          </a:bodyPr>
          <a:lstStyle>
            <a:lvl1pPr lvl="0" rtl="0">
              <a:spcBef>
                <a:spcPts val="0"/>
              </a:spcBef>
              <a:spcAft>
                <a:spcPts val="0"/>
              </a:spcAft>
              <a:buSzPts val="2400"/>
              <a:buNone/>
              <a:defRPr sz="2000">
                <a:latin typeface="Open Sans SemiBold"/>
                <a:ea typeface="Open Sans SemiBold"/>
                <a:cs typeface="Open Sans SemiBold"/>
                <a:sym typeface="Open Sans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true"/>
          <p:nvPr>
            <p:ph type="title" idx="2" hasCustomPrompt="true"/>
          </p:nvPr>
        </p:nvSpPr>
        <p:spPr>
          <a:xfrm>
            <a:off x="2401800" y="1123144"/>
            <a:ext cx="1275300" cy="890400"/>
          </a:xfrm>
          <a:prstGeom prst="rect">
            <a:avLst/>
          </a:prstGeom>
        </p:spPr>
        <p:txBody>
          <a:bodyPr spcFirstLastPara="1" wrap="square" lIns="91425" tIns="91425" rIns="91425" bIns="91425" anchor="t" anchorCtr="false">
            <a:noAutofit/>
          </a:bodyPr>
          <a:lstStyle>
            <a:lvl1pPr lvl="0" rtl="0">
              <a:spcBef>
                <a:spcPts val="0"/>
              </a:spcBef>
              <a:spcAft>
                <a:spcPts val="0"/>
              </a:spcAft>
              <a:buSzPts val="3000"/>
              <a:buNone/>
              <a:defRPr sz="5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true"/>
          <p:nvPr>
            <p:ph type="subTitle" idx="1"/>
          </p:nvPr>
        </p:nvSpPr>
        <p:spPr>
          <a:xfrm>
            <a:off x="2401800" y="2359298"/>
            <a:ext cx="2482800" cy="5934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1" name="Google Shape;121;p13"/>
          <p:cNvSpPr txBox="true"/>
          <p:nvPr>
            <p:ph type="title" idx="3"/>
          </p:nvPr>
        </p:nvSpPr>
        <p:spPr>
          <a:xfrm>
            <a:off x="5417100" y="1959642"/>
            <a:ext cx="2634300" cy="527700"/>
          </a:xfrm>
          <a:prstGeom prst="rect">
            <a:avLst/>
          </a:prstGeom>
        </p:spPr>
        <p:txBody>
          <a:bodyPr spcFirstLastPara="1" wrap="square" lIns="91425" tIns="91425" rIns="91425" bIns="91425" anchor="t" anchorCtr="false">
            <a:noAutofit/>
          </a:bodyPr>
          <a:lstStyle>
            <a:lvl1pPr lvl="0" rtl="0">
              <a:spcBef>
                <a:spcPts val="0"/>
              </a:spcBef>
              <a:spcAft>
                <a:spcPts val="0"/>
              </a:spcAft>
              <a:buSzPts val="2400"/>
              <a:buNone/>
              <a:defRPr sz="2000">
                <a:latin typeface="Open Sans SemiBold"/>
                <a:ea typeface="Open Sans SemiBold"/>
                <a:cs typeface="Open Sans SemiBold"/>
                <a:sym typeface="Open Sans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true"/>
          <p:nvPr>
            <p:ph type="title" idx="4" hasCustomPrompt="true"/>
          </p:nvPr>
        </p:nvSpPr>
        <p:spPr>
          <a:xfrm>
            <a:off x="5417100" y="1123144"/>
            <a:ext cx="1275300" cy="890400"/>
          </a:xfrm>
          <a:prstGeom prst="rect">
            <a:avLst/>
          </a:prstGeom>
        </p:spPr>
        <p:txBody>
          <a:bodyPr spcFirstLastPara="1" wrap="square" lIns="91425" tIns="91425" rIns="91425" bIns="91425" anchor="t" anchorCtr="false">
            <a:noAutofit/>
          </a:bodyPr>
          <a:lstStyle>
            <a:lvl1pPr lvl="0" rtl="0">
              <a:spcBef>
                <a:spcPts val="0"/>
              </a:spcBef>
              <a:spcAft>
                <a:spcPts val="0"/>
              </a:spcAft>
              <a:buSzPts val="3000"/>
              <a:buNone/>
              <a:defRPr sz="5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true"/>
          <p:nvPr>
            <p:ph type="subTitle" idx="5"/>
          </p:nvPr>
        </p:nvSpPr>
        <p:spPr>
          <a:xfrm>
            <a:off x="5417100" y="2359298"/>
            <a:ext cx="2482800" cy="5934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4" name="Google Shape;124;p13"/>
          <p:cNvSpPr txBox="true"/>
          <p:nvPr>
            <p:ph type="title" idx="6"/>
          </p:nvPr>
        </p:nvSpPr>
        <p:spPr>
          <a:xfrm>
            <a:off x="2401801" y="3637325"/>
            <a:ext cx="2634300" cy="527700"/>
          </a:xfrm>
          <a:prstGeom prst="rect">
            <a:avLst/>
          </a:prstGeom>
        </p:spPr>
        <p:txBody>
          <a:bodyPr spcFirstLastPara="1" wrap="square" lIns="91425" tIns="91425" rIns="91425" bIns="91425" anchor="t" anchorCtr="false">
            <a:noAutofit/>
          </a:bodyPr>
          <a:lstStyle>
            <a:lvl1pPr lvl="0" rtl="0">
              <a:spcBef>
                <a:spcPts val="0"/>
              </a:spcBef>
              <a:spcAft>
                <a:spcPts val="0"/>
              </a:spcAft>
              <a:buSzPts val="2400"/>
              <a:buNone/>
              <a:defRPr sz="2000">
                <a:latin typeface="Open Sans SemiBold"/>
                <a:ea typeface="Open Sans SemiBold"/>
                <a:cs typeface="Open Sans SemiBold"/>
                <a:sym typeface="Open Sans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3"/>
          <p:cNvSpPr txBox="true"/>
          <p:nvPr>
            <p:ph type="title" idx="7" hasCustomPrompt="true"/>
          </p:nvPr>
        </p:nvSpPr>
        <p:spPr>
          <a:xfrm>
            <a:off x="2401800" y="2800827"/>
            <a:ext cx="1275300" cy="890400"/>
          </a:xfrm>
          <a:prstGeom prst="rect">
            <a:avLst/>
          </a:prstGeom>
        </p:spPr>
        <p:txBody>
          <a:bodyPr spcFirstLastPara="1" wrap="square" lIns="91425" tIns="91425" rIns="91425" bIns="91425" anchor="t" anchorCtr="false">
            <a:noAutofit/>
          </a:bodyPr>
          <a:lstStyle>
            <a:lvl1pPr lvl="0" rtl="0">
              <a:spcBef>
                <a:spcPts val="0"/>
              </a:spcBef>
              <a:spcAft>
                <a:spcPts val="0"/>
              </a:spcAft>
              <a:buSzPts val="3000"/>
              <a:buNone/>
              <a:defRPr sz="5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true"/>
          <p:nvPr>
            <p:ph type="subTitle" idx="8"/>
          </p:nvPr>
        </p:nvSpPr>
        <p:spPr>
          <a:xfrm>
            <a:off x="2401800" y="4036975"/>
            <a:ext cx="2482800" cy="5727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27" name="Google Shape;127;p13"/>
          <p:cNvSpPr txBox="true"/>
          <p:nvPr>
            <p:ph type="title" idx="9"/>
          </p:nvPr>
        </p:nvSpPr>
        <p:spPr>
          <a:xfrm>
            <a:off x="5417100" y="3637325"/>
            <a:ext cx="2634300" cy="527700"/>
          </a:xfrm>
          <a:prstGeom prst="rect">
            <a:avLst/>
          </a:prstGeom>
        </p:spPr>
        <p:txBody>
          <a:bodyPr spcFirstLastPara="1" wrap="square" lIns="91425" tIns="91425" rIns="91425" bIns="91425" anchor="t" anchorCtr="false">
            <a:noAutofit/>
          </a:bodyPr>
          <a:lstStyle>
            <a:lvl1pPr lvl="0" rtl="0">
              <a:spcBef>
                <a:spcPts val="0"/>
              </a:spcBef>
              <a:spcAft>
                <a:spcPts val="0"/>
              </a:spcAft>
              <a:buSzPts val="2400"/>
              <a:buNone/>
              <a:defRPr sz="2000">
                <a:latin typeface="Open Sans SemiBold"/>
                <a:ea typeface="Open Sans SemiBold"/>
                <a:cs typeface="Open Sans SemiBold"/>
                <a:sym typeface="Open Sans SemiBol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13"/>
          <p:cNvSpPr txBox="true"/>
          <p:nvPr>
            <p:ph type="title" idx="13" hasCustomPrompt="true"/>
          </p:nvPr>
        </p:nvSpPr>
        <p:spPr>
          <a:xfrm>
            <a:off x="5417100" y="2800827"/>
            <a:ext cx="1275300" cy="890400"/>
          </a:xfrm>
          <a:prstGeom prst="rect">
            <a:avLst/>
          </a:prstGeom>
        </p:spPr>
        <p:txBody>
          <a:bodyPr spcFirstLastPara="1" wrap="square" lIns="91425" tIns="91425" rIns="91425" bIns="91425" anchor="t" anchorCtr="false">
            <a:noAutofit/>
          </a:bodyPr>
          <a:lstStyle>
            <a:lvl1pPr lvl="0" rtl="0">
              <a:spcBef>
                <a:spcPts val="0"/>
              </a:spcBef>
              <a:spcAft>
                <a:spcPts val="0"/>
              </a:spcAft>
              <a:buSzPts val="3000"/>
              <a:buNone/>
              <a:defRPr sz="5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true"/>
          <p:nvPr>
            <p:ph type="subTitle" idx="14"/>
          </p:nvPr>
        </p:nvSpPr>
        <p:spPr>
          <a:xfrm>
            <a:off x="5417100" y="4036975"/>
            <a:ext cx="2482800" cy="5727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1400"/>
              <a:buNone/>
              <a:defRPr sz="1400">
                <a:latin typeface="Open Sans"/>
                <a:ea typeface="Open Sans"/>
                <a:cs typeface="Open Sans"/>
                <a:sym typeface="Open Sans"/>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130" name="Google Shape;130;p13"/>
          <p:cNvSpPr txBox="true"/>
          <p:nvPr>
            <p:ph type="title" idx="15"/>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1" name="Google Shape;131;p13"/>
          <p:cNvSpPr/>
          <p:nvPr/>
        </p:nvSpPr>
        <p:spPr>
          <a:xfrm>
            <a:off x="385638" y="266550"/>
            <a:ext cx="8372725" cy="5233300"/>
          </a:xfrm>
          <a:custGeom>
            <a:avLst/>
            <a:gdLst/>
            <a:ahLst/>
            <a:cxnLst/>
            <a:rect l="l" t="t" r="r" b="b"/>
            <a:pathLst>
              <a:path w="334909" h="209332" extrusionOk="false">
                <a:moveTo>
                  <a:pt x="0" y="208356"/>
                </a:moveTo>
                <a:lnTo>
                  <a:pt x="0" y="0"/>
                </a:lnTo>
                <a:lnTo>
                  <a:pt x="334893" y="0"/>
                </a:lnTo>
                <a:lnTo>
                  <a:pt x="334893" y="209308"/>
                </a:lnTo>
                <a:lnTo>
                  <a:pt x="334909" y="209332"/>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32" name="Shape 132"/>
        <p:cNvGrpSpPr/>
        <p:nvPr/>
      </p:nvGrpSpPr>
      <p:grpSpPr>
        <a:xfrm>
          <a:off x="0" y="0"/>
          <a:ext cx="0" cy="0"/>
          <a:chOff x="0" y="0"/>
          <a:chExt cx="0" cy="0"/>
        </a:xfrm>
      </p:grpSpPr>
      <p:sp>
        <p:nvSpPr>
          <p:cNvPr id="133" name="Google Shape;133;p14"/>
          <p:cNvSpPr txBox="true"/>
          <p:nvPr>
            <p:ph type="title"/>
          </p:nvPr>
        </p:nvSpPr>
        <p:spPr>
          <a:xfrm>
            <a:off x="3307900" y="2623708"/>
            <a:ext cx="4253400" cy="448500"/>
          </a:xfrm>
          <a:prstGeom prst="rect">
            <a:avLst/>
          </a:prstGeom>
        </p:spPr>
        <p:txBody>
          <a:bodyPr spcFirstLastPara="1" wrap="square" lIns="91425" tIns="91425" rIns="91425" bIns="91425" anchor="ctr" anchorCtr="false">
            <a:noAutofit/>
          </a:bodyPr>
          <a:lstStyle>
            <a:lvl1pPr lvl="0" algn="ctr" rtl="0">
              <a:spcBef>
                <a:spcPts val="0"/>
              </a:spcBef>
              <a:spcAft>
                <a:spcPts val="0"/>
              </a:spcAft>
              <a:buSzPts val="3000"/>
              <a:buNone/>
              <a:defRPr sz="2600">
                <a:latin typeface="Open Sans"/>
                <a:ea typeface="Open Sans"/>
                <a:cs typeface="Open Sans"/>
                <a:sym typeface="Open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34" name="Google Shape;134;p14"/>
          <p:cNvSpPr txBox="true"/>
          <p:nvPr>
            <p:ph type="subTitle" idx="1"/>
          </p:nvPr>
        </p:nvSpPr>
        <p:spPr>
          <a:xfrm>
            <a:off x="2445275" y="713752"/>
            <a:ext cx="5978700" cy="1740300"/>
          </a:xfrm>
          <a:prstGeom prst="rect">
            <a:avLst/>
          </a:prstGeom>
        </p:spPr>
        <p:txBody>
          <a:bodyPr spcFirstLastPara="1" wrap="square" lIns="91425" tIns="91425" rIns="91425" bIns="91425" anchor="ctr" anchorCtr="false">
            <a:noAutofit/>
          </a:bodyPr>
          <a:lstStyle>
            <a:lvl1pPr lvl="0" algn="ctr" rtl="0">
              <a:lnSpc>
                <a:spcPct val="100000"/>
              </a:lnSpc>
              <a:spcBef>
                <a:spcPts val="0"/>
              </a:spcBef>
              <a:spcAft>
                <a:spcPts val="0"/>
              </a:spcAft>
              <a:buSzPts val="2500"/>
              <a:buNone/>
              <a:defRPr sz="2500"/>
            </a:lvl1pPr>
            <a:lvl2pPr lvl="1" algn="ctr" rtl="0">
              <a:lnSpc>
                <a:spcPct val="100000"/>
              </a:lnSpc>
              <a:spcBef>
                <a:spcPts val="1600"/>
              </a:spcBef>
              <a:spcAft>
                <a:spcPts val="0"/>
              </a:spcAft>
              <a:buSzPts val="2500"/>
              <a:buNone/>
              <a:defRPr sz="2500"/>
            </a:lvl2pPr>
            <a:lvl3pPr lvl="2" algn="ctr" rtl="0">
              <a:lnSpc>
                <a:spcPct val="100000"/>
              </a:lnSpc>
              <a:spcBef>
                <a:spcPts val="1600"/>
              </a:spcBef>
              <a:spcAft>
                <a:spcPts val="0"/>
              </a:spcAft>
              <a:buSzPts val="2500"/>
              <a:buNone/>
              <a:defRPr sz="2500"/>
            </a:lvl3pPr>
            <a:lvl4pPr lvl="3" algn="ctr" rtl="0">
              <a:lnSpc>
                <a:spcPct val="100000"/>
              </a:lnSpc>
              <a:spcBef>
                <a:spcPts val="1600"/>
              </a:spcBef>
              <a:spcAft>
                <a:spcPts val="0"/>
              </a:spcAft>
              <a:buSzPts val="2500"/>
              <a:buNone/>
              <a:defRPr sz="2500"/>
            </a:lvl4pPr>
            <a:lvl5pPr lvl="4" algn="ctr" rtl="0">
              <a:lnSpc>
                <a:spcPct val="100000"/>
              </a:lnSpc>
              <a:spcBef>
                <a:spcPts val="1600"/>
              </a:spcBef>
              <a:spcAft>
                <a:spcPts val="0"/>
              </a:spcAft>
              <a:buSzPts val="2500"/>
              <a:buNone/>
              <a:defRPr sz="2500"/>
            </a:lvl5pPr>
            <a:lvl6pPr lvl="5" algn="ctr" rtl="0">
              <a:lnSpc>
                <a:spcPct val="100000"/>
              </a:lnSpc>
              <a:spcBef>
                <a:spcPts val="1600"/>
              </a:spcBef>
              <a:spcAft>
                <a:spcPts val="0"/>
              </a:spcAft>
              <a:buSzPts val="2500"/>
              <a:buNone/>
              <a:defRPr sz="2500"/>
            </a:lvl6pPr>
            <a:lvl7pPr lvl="6" algn="ctr" rtl="0">
              <a:lnSpc>
                <a:spcPct val="100000"/>
              </a:lnSpc>
              <a:spcBef>
                <a:spcPts val="1600"/>
              </a:spcBef>
              <a:spcAft>
                <a:spcPts val="0"/>
              </a:spcAft>
              <a:buSzPts val="2500"/>
              <a:buNone/>
              <a:defRPr sz="2500"/>
            </a:lvl7pPr>
            <a:lvl8pPr lvl="7" algn="ctr" rtl="0">
              <a:lnSpc>
                <a:spcPct val="100000"/>
              </a:lnSpc>
              <a:spcBef>
                <a:spcPts val="1600"/>
              </a:spcBef>
              <a:spcAft>
                <a:spcPts val="0"/>
              </a:spcAft>
              <a:buSzPts val="2500"/>
              <a:buNone/>
              <a:defRPr sz="2500"/>
            </a:lvl8pPr>
            <a:lvl9pPr lvl="8" algn="ctr" rtl="0">
              <a:lnSpc>
                <a:spcPct val="100000"/>
              </a:lnSpc>
              <a:spcBef>
                <a:spcPts val="1600"/>
              </a:spcBef>
              <a:spcAft>
                <a:spcPts val="160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35" name="Shape 135"/>
        <p:cNvGrpSpPr/>
        <p:nvPr/>
      </p:nvGrpSpPr>
      <p:grpSpPr>
        <a:xfrm>
          <a:off x="0" y="0"/>
          <a:ext cx="0" cy="0"/>
          <a:chOff x="0" y="0"/>
          <a:chExt cx="0" cy="0"/>
        </a:xfrm>
      </p:grpSpPr>
      <p:sp>
        <p:nvSpPr>
          <p:cNvPr id="136" name="Google Shape;136;p15"/>
          <p:cNvSpPr txBox="true"/>
          <p:nvPr>
            <p:ph type="subTitle" idx="1"/>
          </p:nvPr>
        </p:nvSpPr>
        <p:spPr>
          <a:xfrm>
            <a:off x="852075" y="2293082"/>
            <a:ext cx="2779500" cy="9921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1400"/>
              <a:buNone/>
              <a:defRPr>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37" name="Google Shape;137;p15"/>
          <p:cNvSpPr txBox="true"/>
          <p:nvPr>
            <p:ph type="title"/>
          </p:nvPr>
        </p:nvSpPr>
        <p:spPr>
          <a:xfrm>
            <a:off x="852075" y="1758707"/>
            <a:ext cx="26511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8" name="Google Shape;138;p15"/>
          <p:cNvSpPr/>
          <p:nvPr/>
        </p:nvSpPr>
        <p:spPr>
          <a:xfrm>
            <a:off x="-553175" y="-348450"/>
            <a:ext cx="7072200" cy="460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nvGrpSpPr>
          <p:cNvPr id="139" name="Google Shape;139;p15"/>
          <p:cNvGrpSpPr/>
          <p:nvPr/>
        </p:nvGrpSpPr>
        <p:grpSpPr>
          <a:xfrm>
            <a:off x="-419999" y="190366"/>
            <a:ext cx="2422475" cy="699265"/>
            <a:chOff x="7252475" y="1093175"/>
            <a:chExt cx="2887680" cy="833550"/>
          </a:xfrm>
        </p:grpSpPr>
        <p:sp>
          <p:nvSpPr>
            <p:cNvPr id="140" name="Google Shape;140;p15"/>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41" name="Google Shape;141;p15"/>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42" name="Google Shape;142;p15"/>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43" name="Shape 143"/>
        <p:cNvGrpSpPr/>
        <p:nvPr/>
      </p:nvGrpSpPr>
      <p:grpSpPr>
        <a:xfrm>
          <a:off x="0" y="0"/>
          <a:ext cx="0" cy="0"/>
          <a:chOff x="0" y="0"/>
          <a:chExt cx="0" cy="0"/>
        </a:xfrm>
      </p:grpSpPr>
      <p:sp>
        <p:nvSpPr>
          <p:cNvPr id="144" name="Google Shape;144;p16"/>
          <p:cNvSpPr txBox="true"/>
          <p:nvPr>
            <p:ph type="subTitle" idx="1"/>
          </p:nvPr>
        </p:nvSpPr>
        <p:spPr>
          <a:xfrm>
            <a:off x="1024800" y="1875050"/>
            <a:ext cx="3873000" cy="23754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Clr>
                <a:srgbClr val="595959"/>
              </a:buClr>
              <a:buSzPts val="1000"/>
              <a:buFont typeface="Anaheim"/>
              <a:buChar char="●"/>
              <a:defRPr>
                <a:latin typeface="Open Sans"/>
                <a:ea typeface="Open Sans"/>
                <a:cs typeface="Open Sans"/>
                <a:sym typeface="Open Sans"/>
              </a:defRPr>
            </a:lvl1pPr>
            <a:lvl2pPr lvl="1" algn="ctr" rtl="0">
              <a:lnSpc>
                <a:spcPct val="100000"/>
              </a:lnSpc>
              <a:spcBef>
                <a:spcPts val="160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p:txBody>
      </p:sp>
      <p:sp>
        <p:nvSpPr>
          <p:cNvPr id="145" name="Google Shape;145;p16"/>
          <p:cNvSpPr txBox="true"/>
          <p:nvPr>
            <p:ph type="title"/>
          </p:nvPr>
        </p:nvSpPr>
        <p:spPr>
          <a:xfrm>
            <a:off x="720000" y="445025"/>
            <a:ext cx="5190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146" name="Google Shape;146;p16"/>
          <p:cNvGrpSpPr/>
          <p:nvPr/>
        </p:nvGrpSpPr>
        <p:grpSpPr>
          <a:xfrm rot="5400000">
            <a:off x="-861599" y="4368891"/>
            <a:ext cx="2422475" cy="699265"/>
            <a:chOff x="7252475" y="1093175"/>
            <a:chExt cx="2887680" cy="833550"/>
          </a:xfrm>
        </p:grpSpPr>
        <p:sp>
          <p:nvSpPr>
            <p:cNvPr id="147" name="Google Shape;147;p16"/>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48" name="Google Shape;148;p16"/>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49" name="Google Shape;149;p16"/>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_1">
    <p:spTree>
      <p:nvGrpSpPr>
        <p:cNvPr id="150" name="Shape 150"/>
        <p:cNvGrpSpPr/>
        <p:nvPr/>
      </p:nvGrpSpPr>
      <p:grpSpPr>
        <a:xfrm>
          <a:off x="0" y="0"/>
          <a:ext cx="0" cy="0"/>
          <a:chOff x="0" y="0"/>
          <a:chExt cx="0" cy="0"/>
        </a:xfrm>
      </p:grpSpPr>
      <p:sp>
        <p:nvSpPr>
          <p:cNvPr id="151" name="Google Shape;151;p17"/>
          <p:cNvSpPr txBox="true"/>
          <p:nvPr>
            <p:ph type="subTitle" idx="1"/>
          </p:nvPr>
        </p:nvSpPr>
        <p:spPr>
          <a:xfrm>
            <a:off x="720000" y="1260675"/>
            <a:ext cx="3852000" cy="31353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600"/>
              <a:buFont typeface="Anaheim"/>
              <a:buChar char="●"/>
              <a:defRPr>
                <a:latin typeface="Open Sans"/>
                <a:ea typeface="Open Sans"/>
                <a:cs typeface="Open Sans"/>
                <a:sym typeface="Open Sans"/>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p:txBody>
      </p:sp>
      <p:sp>
        <p:nvSpPr>
          <p:cNvPr id="152" name="Google Shape;152;p17"/>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3" name="Google Shape;153;p17"/>
          <p:cNvSpPr txBox="true"/>
          <p:nvPr>
            <p:ph type="subTitle" idx="2"/>
          </p:nvPr>
        </p:nvSpPr>
        <p:spPr>
          <a:xfrm>
            <a:off x="4572000" y="1260675"/>
            <a:ext cx="3852000" cy="3135300"/>
          </a:xfrm>
          <a:prstGeom prst="rect">
            <a:avLst/>
          </a:prstGeom>
        </p:spPr>
        <p:txBody>
          <a:bodyPr spcFirstLastPara="1" wrap="square" lIns="91425" tIns="91425" rIns="91425" bIns="91425" anchor="t" anchorCtr="false">
            <a:noAutofit/>
          </a:bodyPr>
          <a:lstStyle>
            <a:lvl1pPr lvl="0" rtl="0">
              <a:lnSpc>
                <a:spcPct val="100000"/>
              </a:lnSpc>
              <a:spcBef>
                <a:spcPts val="0"/>
              </a:spcBef>
              <a:spcAft>
                <a:spcPts val="0"/>
              </a:spcAft>
              <a:buSzPts val="600"/>
              <a:buFont typeface="Anaheim"/>
              <a:buChar char="●"/>
              <a:defRPr sz="1200">
                <a:latin typeface="Open Sans"/>
                <a:ea typeface="Open Sans"/>
                <a:cs typeface="Open Sans"/>
                <a:sym typeface="Open Sans"/>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1600"/>
              </a:spcBef>
              <a:spcAft>
                <a:spcPts val="0"/>
              </a:spcAft>
              <a:buClr>
                <a:srgbClr val="595959"/>
              </a:buClr>
              <a:buSzPts val="1400"/>
              <a:buFont typeface="Anaheim"/>
              <a:buChar char="■"/>
              <a:defRPr/>
            </a:lvl3pPr>
            <a:lvl4pPr lvl="3" algn="ctr" rtl="0">
              <a:lnSpc>
                <a:spcPct val="100000"/>
              </a:lnSpc>
              <a:spcBef>
                <a:spcPts val="1600"/>
              </a:spcBef>
              <a:spcAft>
                <a:spcPts val="0"/>
              </a:spcAft>
              <a:buClr>
                <a:srgbClr val="595959"/>
              </a:buClr>
              <a:buSzPts val="1400"/>
              <a:buFont typeface="Anaheim"/>
              <a:buChar char="●"/>
              <a:defRPr/>
            </a:lvl4pPr>
            <a:lvl5pPr lvl="4" algn="ctr" rtl="0">
              <a:lnSpc>
                <a:spcPct val="100000"/>
              </a:lnSpc>
              <a:spcBef>
                <a:spcPts val="1600"/>
              </a:spcBef>
              <a:spcAft>
                <a:spcPts val="0"/>
              </a:spcAft>
              <a:buClr>
                <a:srgbClr val="595959"/>
              </a:buClr>
              <a:buSzPts val="1400"/>
              <a:buFont typeface="Anaheim"/>
              <a:buChar char="○"/>
              <a:defRPr/>
            </a:lvl5pPr>
            <a:lvl6pPr lvl="5" algn="ctr" rtl="0">
              <a:lnSpc>
                <a:spcPct val="100000"/>
              </a:lnSpc>
              <a:spcBef>
                <a:spcPts val="1600"/>
              </a:spcBef>
              <a:spcAft>
                <a:spcPts val="0"/>
              </a:spcAft>
              <a:buClr>
                <a:srgbClr val="595959"/>
              </a:buClr>
              <a:buSzPts val="1400"/>
              <a:buFont typeface="Anaheim"/>
              <a:buChar char="■"/>
              <a:defRPr/>
            </a:lvl6pPr>
            <a:lvl7pPr lvl="6" algn="ctr" rtl="0">
              <a:lnSpc>
                <a:spcPct val="100000"/>
              </a:lnSpc>
              <a:spcBef>
                <a:spcPts val="1600"/>
              </a:spcBef>
              <a:spcAft>
                <a:spcPts val="0"/>
              </a:spcAft>
              <a:buClr>
                <a:srgbClr val="595959"/>
              </a:buClr>
              <a:buSzPts val="1400"/>
              <a:buFont typeface="Anaheim"/>
              <a:buChar char="●"/>
              <a:defRPr/>
            </a:lvl7pPr>
            <a:lvl8pPr lvl="7" algn="ctr" rtl="0">
              <a:lnSpc>
                <a:spcPct val="100000"/>
              </a:lnSpc>
              <a:spcBef>
                <a:spcPts val="1600"/>
              </a:spcBef>
              <a:spcAft>
                <a:spcPts val="0"/>
              </a:spcAft>
              <a:buClr>
                <a:srgbClr val="595959"/>
              </a:buClr>
              <a:buSzPts val="1400"/>
              <a:buFont typeface="Anaheim"/>
              <a:buChar char="○"/>
              <a:defRPr/>
            </a:lvl8pPr>
            <a:lvl9pPr lvl="8" algn="ctr" rtl="0">
              <a:lnSpc>
                <a:spcPct val="100000"/>
              </a:lnSpc>
              <a:spcBef>
                <a:spcPts val="1600"/>
              </a:spcBef>
              <a:spcAft>
                <a:spcPts val="1600"/>
              </a:spcAft>
              <a:buClr>
                <a:srgbClr val="595959"/>
              </a:buClr>
              <a:buSzPts val="1400"/>
              <a:buFont typeface="Anaheim"/>
              <a:buChar char="■"/>
              <a:defRPr/>
            </a:lvl9pPr>
          </a:lstStyle>
          <a:p/>
        </p:txBody>
      </p:sp>
      <p:grpSp>
        <p:nvGrpSpPr>
          <p:cNvPr id="154" name="Google Shape;154;p17"/>
          <p:cNvGrpSpPr/>
          <p:nvPr/>
        </p:nvGrpSpPr>
        <p:grpSpPr>
          <a:xfrm>
            <a:off x="7141582" y="4295756"/>
            <a:ext cx="2564837" cy="740359"/>
            <a:chOff x="7252475" y="1093175"/>
            <a:chExt cx="2887680" cy="833550"/>
          </a:xfrm>
        </p:grpSpPr>
        <p:sp>
          <p:nvSpPr>
            <p:cNvPr id="155" name="Google Shape;155;p17"/>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56" name="Google Shape;156;p17"/>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57" name="Google Shape;157;p17"/>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cxnSp>
        <p:nvCxnSpPr>
          <p:cNvPr id="158" name="Google Shape;158;p17"/>
          <p:cNvCxnSpPr/>
          <p:nvPr/>
        </p:nvCxnSpPr>
        <p:spPr>
          <a:xfrm>
            <a:off x="-127250" y="4827425"/>
            <a:ext cx="6905700" cy="0"/>
          </a:xfrm>
          <a:prstGeom prst="straightConnector1">
            <a:avLst/>
          </a:prstGeom>
          <a:noFill/>
          <a:ln w="19050" cap="flat" cmpd="sng">
            <a:solidFill>
              <a:schemeClr val="dk1"/>
            </a:solidFill>
            <a:prstDash val="solid"/>
            <a:round/>
            <a:headEnd type="none" w="med" len="med"/>
            <a:tailEnd type="none" w="med" len="med"/>
          </a:ln>
        </p:spPr>
      </p:cxnSp>
      <p:cxnSp>
        <p:nvCxnSpPr>
          <p:cNvPr id="159" name="Google Shape;159;p17"/>
          <p:cNvCxnSpPr/>
          <p:nvPr/>
        </p:nvCxnSpPr>
        <p:spPr>
          <a:xfrm>
            <a:off x="8819050" y="0"/>
            <a:ext cx="0" cy="39882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60" name="Shape 160"/>
        <p:cNvGrpSpPr/>
        <p:nvPr/>
      </p:nvGrpSpPr>
      <p:grpSpPr>
        <a:xfrm>
          <a:off x="0" y="0"/>
          <a:ext cx="0" cy="0"/>
          <a:chOff x="0" y="0"/>
          <a:chExt cx="0" cy="0"/>
        </a:xfrm>
      </p:grpSpPr>
      <p:sp>
        <p:nvSpPr>
          <p:cNvPr id="161" name="Google Shape;161;p18"/>
          <p:cNvSpPr txBox="true"/>
          <p:nvPr>
            <p:ph type="title"/>
          </p:nvPr>
        </p:nvSpPr>
        <p:spPr>
          <a:xfrm>
            <a:off x="720000" y="2981949"/>
            <a:ext cx="2336400" cy="449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62" name="Google Shape;162;p18"/>
          <p:cNvSpPr txBox="true"/>
          <p:nvPr>
            <p:ph type="subTitle" idx="1"/>
          </p:nvPr>
        </p:nvSpPr>
        <p:spPr>
          <a:xfrm>
            <a:off x="720000" y="3384543"/>
            <a:ext cx="2336400" cy="8640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3" name="Google Shape;163;p18"/>
          <p:cNvSpPr txBox="true"/>
          <p:nvPr>
            <p:ph type="title" idx="2"/>
          </p:nvPr>
        </p:nvSpPr>
        <p:spPr>
          <a:xfrm>
            <a:off x="3372740" y="2981949"/>
            <a:ext cx="2336400" cy="449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64" name="Google Shape;164;p18"/>
          <p:cNvSpPr txBox="true"/>
          <p:nvPr>
            <p:ph type="subTitle" idx="3"/>
          </p:nvPr>
        </p:nvSpPr>
        <p:spPr>
          <a:xfrm>
            <a:off x="3372738" y="3384543"/>
            <a:ext cx="2336400" cy="8640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5" name="Google Shape;165;p18"/>
          <p:cNvSpPr txBox="true"/>
          <p:nvPr>
            <p:ph type="title" idx="4"/>
          </p:nvPr>
        </p:nvSpPr>
        <p:spPr>
          <a:xfrm>
            <a:off x="6037347" y="2981949"/>
            <a:ext cx="2336400" cy="449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66" name="Google Shape;166;p18"/>
          <p:cNvSpPr txBox="true"/>
          <p:nvPr>
            <p:ph type="subTitle" idx="5"/>
          </p:nvPr>
        </p:nvSpPr>
        <p:spPr>
          <a:xfrm>
            <a:off x="6037347" y="3384543"/>
            <a:ext cx="2336400" cy="8640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7" name="Google Shape;167;p18"/>
          <p:cNvSpPr txBox="true"/>
          <p:nvPr>
            <p:ph type="title" idx="6"/>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168" name="Google Shape;168;p18"/>
          <p:cNvGrpSpPr/>
          <p:nvPr/>
        </p:nvGrpSpPr>
        <p:grpSpPr>
          <a:xfrm>
            <a:off x="6859250" y="123225"/>
            <a:ext cx="2887680" cy="833550"/>
            <a:chOff x="7252475" y="1093175"/>
            <a:chExt cx="2887680" cy="833550"/>
          </a:xfrm>
        </p:grpSpPr>
        <p:sp>
          <p:nvSpPr>
            <p:cNvPr id="169" name="Google Shape;169;p18"/>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70" name="Google Shape;170;p18"/>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71" name="Google Shape;171;p18"/>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cxnSp>
        <p:nvCxnSpPr>
          <p:cNvPr id="172" name="Google Shape;172;p18"/>
          <p:cNvCxnSpPr/>
          <p:nvPr/>
        </p:nvCxnSpPr>
        <p:spPr>
          <a:xfrm>
            <a:off x="0" y="4629150"/>
            <a:ext cx="91761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73" name="Shape 173"/>
        <p:cNvGrpSpPr/>
        <p:nvPr/>
      </p:nvGrpSpPr>
      <p:grpSpPr>
        <a:xfrm>
          <a:off x="0" y="0"/>
          <a:ext cx="0" cy="0"/>
          <a:chOff x="0" y="0"/>
          <a:chExt cx="0" cy="0"/>
        </a:xfrm>
      </p:grpSpPr>
      <p:sp>
        <p:nvSpPr>
          <p:cNvPr id="174" name="Google Shape;174;p19"/>
          <p:cNvSpPr txBox="true"/>
          <p:nvPr>
            <p:ph type="title"/>
          </p:nvPr>
        </p:nvSpPr>
        <p:spPr>
          <a:xfrm>
            <a:off x="1585275" y="1852788"/>
            <a:ext cx="2294100" cy="527700"/>
          </a:xfrm>
          <a:prstGeom prst="rect">
            <a:avLst/>
          </a:prstGeom>
        </p:spPr>
        <p:txBody>
          <a:bodyPr spcFirstLastPara="1" wrap="square" lIns="91425" tIns="91425" rIns="91425" bIns="91425" anchor="ctr"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75" name="Google Shape;175;p19"/>
          <p:cNvSpPr txBox="true"/>
          <p:nvPr>
            <p:ph type="subTitle" idx="1"/>
          </p:nvPr>
        </p:nvSpPr>
        <p:spPr>
          <a:xfrm>
            <a:off x="1731225" y="2277288"/>
            <a:ext cx="2002200" cy="5727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6" name="Google Shape;176;p19"/>
          <p:cNvSpPr txBox="true"/>
          <p:nvPr>
            <p:ph type="title" idx="2"/>
          </p:nvPr>
        </p:nvSpPr>
        <p:spPr>
          <a:xfrm>
            <a:off x="5367539" y="1852788"/>
            <a:ext cx="2294100" cy="527700"/>
          </a:xfrm>
          <a:prstGeom prst="rect">
            <a:avLst/>
          </a:prstGeom>
        </p:spPr>
        <p:txBody>
          <a:bodyPr spcFirstLastPara="1" wrap="square" lIns="91425" tIns="91425" rIns="91425" bIns="91425" anchor="ctr"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77" name="Google Shape;177;p19"/>
          <p:cNvSpPr txBox="true"/>
          <p:nvPr>
            <p:ph type="subTitle" idx="3"/>
          </p:nvPr>
        </p:nvSpPr>
        <p:spPr>
          <a:xfrm>
            <a:off x="5513489" y="2277288"/>
            <a:ext cx="2002200" cy="5727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8" name="Google Shape;178;p19"/>
          <p:cNvSpPr txBox="true"/>
          <p:nvPr>
            <p:ph type="title" idx="4"/>
          </p:nvPr>
        </p:nvSpPr>
        <p:spPr>
          <a:xfrm>
            <a:off x="1585275" y="3607200"/>
            <a:ext cx="2294100" cy="527700"/>
          </a:xfrm>
          <a:prstGeom prst="rect">
            <a:avLst/>
          </a:prstGeom>
        </p:spPr>
        <p:txBody>
          <a:bodyPr spcFirstLastPara="1" wrap="square" lIns="91425" tIns="91425" rIns="91425" bIns="91425" anchor="ctr"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79" name="Google Shape;179;p19"/>
          <p:cNvSpPr txBox="true"/>
          <p:nvPr>
            <p:ph type="subTitle" idx="5"/>
          </p:nvPr>
        </p:nvSpPr>
        <p:spPr>
          <a:xfrm>
            <a:off x="1731225" y="4031700"/>
            <a:ext cx="2002200" cy="5727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0" name="Google Shape;180;p19"/>
          <p:cNvSpPr txBox="true"/>
          <p:nvPr>
            <p:ph type="title" idx="6"/>
          </p:nvPr>
        </p:nvSpPr>
        <p:spPr>
          <a:xfrm>
            <a:off x="5367539" y="3607200"/>
            <a:ext cx="2294100" cy="527700"/>
          </a:xfrm>
          <a:prstGeom prst="rect">
            <a:avLst/>
          </a:prstGeom>
        </p:spPr>
        <p:txBody>
          <a:bodyPr spcFirstLastPara="1" wrap="square" lIns="91425" tIns="91425" rIns="91425" bIns="91425" anchor="ctr"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81" name="Google Shape;181;p19"/>
          <p:cNvSpPr txBox="true"/>
          <p:nvPr>
            <p:ph type="subTitle" idx="7"/>
          </p:nvPr>
        </p:nvSpPr>
        <p:spPr>
          <a:xfrm>
            <a:off x="5513489" y="4031700"/>
            <a:ext cx="2002200" cy="5727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2" name="Google Shape;182;p19"/>
          <p:cNvSpPr txBox="true"/>
          <p:nvPr>
            <p:ph type="title" idx="8"/>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183" name="Google Shape;183;p19"/>
          <p:cNvGrpSpPr/>
          <p:nvPr/>
        </p:nvGrpSpPr>
        <p:grpSpPr>
          <a:xfrm rot="5400000">
            <a:off x="-1146324" y="2213641"/>
            <a:ext cx="2422475" cy="699265"/>
            <a:chOff x="7252475" y="1093175"/>
            <a:chExt cx="2887680" cy="833550"/>
          </a:xfrm>
        </p:grpSpPr>
        <p:sp>
          <p:nvSpPr>
            <p:cNvPr id="184" name="Google Shape;184;p19"/>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85" name="Google Shape;185;p19"/>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86" name="Google Shape;186;p19"/>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187" name="Google Shape;187;p19"/>
          <p:cNvSpPr/>
          <p:nvPr/>
        </p:nvSpPr>
        <p:spPr>
          <a:xfrm rot="5400000">
            <a:off x="3753752" y="-30021"/>
            <a:ext cx="4693452" cy="5203544"/>
          </a:xfrm>
          <a:custGeom>
            <a:avLst/>
            <a:gdLst/>
            <a:ahLst/>
            <a:cxnLst/>
            <a:rect l="l" t="t" r="r" b="b"/>
            <a:pathLst>
              <a:path w="308526" h="81923" extrusionOk="false">
                <a:moveTo>
                  <a:pt x="0" y="81923"/>
                </a:moveTo>
                <a:lnTo>
                  <a:pt x="0" y="0"/>
                </a:lnTo>
                <a:lnTo>
                  <a:pt x="307847" y="0"/>
                </a:lnTo>
                <a:lnTo>
                  <a:pt x="307847" y="6106"/>
                </a:lnTo>
                <a:lnTo>
                  <a:pt x="308526" y="80396"/>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88" name="Shape 188"/>
        <p:cNvGrpSpPr/>
        <p:nvPr/>
      </p:nvGrpSpPr>
      <p:grpSpPr>
        <a:xfrm>
          <a:off x="0" y="0"/>
          <a:ext cx="0" cy="0"/>
          <a:chOff x="0" y="0"/>
          <a:chExt cx="0" cy="0"/>
        </a:xfrm>
      </p:grpSpPr>
      <p:sp>
        <p:nvSpPr>
          <p:cNvPr id="189" name="Google Shape;189;p20"/>
          <p:cNvSpPr txBox="true"/>
          <p:nvPr>
            <p:ph type="title"/>
          </p:nvPr>
        </p:nvSpPr>
        <p:spPr>
          <a:xfrm>
            <a:off x="725875" y="1750405"/>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0" name="Google Shape;190;p20"/>
          <p:cNvSpPr txBox="true"/>
          <p:nvPr>
            <p:ph type="subTitle" idx="1"/>
          </p:nvPr>
        </p:nvSpPr>
        <p:spPr>
          <a:xfrm>
            <a:off x="725875" y="2346398"/>
            <a:ext cx="2305500" cy="6096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1" name="Google Shape;191;p20"/>
          <p:cNvSpPr txBox="true"/>
          <p:nvPr>
            <p:ph type="title" idx="2"/>
          </p:nvPr>
        </p:nvSpPr>
        <p:spPr>
          <a:xfrm>
            <a:off x="3419257" y="1750405"/>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2" name="Google Shape;192;p20"/>
          <p:cNvSpPr txBox="true"/>
          <p:nvPr>
            <p:ph type="subTitle" idx="3"/>
          </p:nvPr>
        </p:nvSpPr>
        <p:spPr>
          <a:xfrm>
            <a:off x="3419257" y="2346398"/>
            <a:ext cx="2305500" cy="6096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3" name="Google Shape;193;p20"/>
          <p:cNvSpPr txBox="true"/>
          <p:nvPr>
            <p:ph type="title" idx="4"/>
          </p:nvPr>
        </p:nvSpPr>
        <p:spPr>
          <a:xfrm>
            <a:off x="725875" y="3523564"/>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4" name="Google Shape;194;p20"/>
          <p:cNvSpPr txBox="true"/>
          <p:nvPr>
            <p:ph type="subTitle" idx="5"/>
          </p:nvPr>
        </p:nvSpPr>
        <p:spPr>
          <a:xfrm>
            <a:off x="725875" y="4119557"/>
            <a:ext cx="2305500" cy="6213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5" name="Google Shape;195;p20"/>
          <p:cNvSpPr txBox="true"/>
          <p:nvPr>
            <p:ph type="title" idx="6"/>
          </p:nvPr>
        </p:nvSpPr>
        <p:spPr>
          <a:xfrm>
            <a:off x="3419257" y="3523564"/>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6" name="Google Shape;196;p20"/>
          <p:cNvSpPr txBox="true"/>
          <p:nvPr>
            <p:ph type="subTitle" idx="7"/>
          </p:nvPr>
        </p:nvSpPr>
        <p:spPr>
          <a:xfrm>
            <a:off x="3419257" y="4119557"/>
            <a:ext cx="2305500" cy="6213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7" name="Google Shape;197;p20"/>
          <p:cNvSpPr txBox="true"/>
          <p:nvPr>
            <p:ph type="title" idx="8"/>
          </p:nvPr>
        </p:nvSpPr>
        <p:spPr>
          <a:xfrm>
            <a:off x="6118534" y="1750405"/>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198" name="Google Shape;198;p20"/>
          <p:cNvSpPr txBox="true"/>
          <p:nvPr>
            <p:ph type="subTitle" idx="9"/>
          </p:nvPr>
        </p:nvSpPr>
        <p:spPr>
          <a:xfrm>
            <a:off x="6118534" y="2346398"/>
            <a:ext cx="2305500" cy="6096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99" name="Google Shape;199;p20"/>
          <p:cNvSpPr txBox="true"/>
          <p:nvPr>
            <p:ph type="title" idx="13"/>
          </p:nvPr>
        </p:nvSpPr>
        <p:spPr>
          <a:xfrm>
            <a:off x="6118534" y="3523564"/>
            <a:ext cx="2305500" cy="5277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2400"/>
              <a:buNone/>
              <a:defRPr sz="2000">
                <a:latin typeface="Open Sans SemiBold"/>
                <a:ea typeface="Open Sans SemiBold"/>
                <a:cs typeface="Open Sans SemiBold"/>
                <a:sym typeface="Open Sans SemiBold"/>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p:txBody>
      </p:sp>
      <p:sp>
        <p:nvSpPr>
          <p:cNvPr id="200" name="Google Shape;200;p20"/>
          <p:cNvSpPr txBox="true"/>
          <p:nvPr>
            <p:ph type="subTitle" idx="14"/>
          </p:nvPr>
        </p:nvSpPr>
        <p:spPr>
          <a:xfrm>
            <a:off x="6118534" y="4119557"/>
            <a:ext cx="2305500" cy="6213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1" name="Google Shape;201;p20"/>
          <p:cNvSpPr txBox="true"/>
          <p:nvPr>
            <p:ph type="title" idx="15"/>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02" name="Google Shape;202;p20"/>
          <p:cNvSpPr txBox="true"/>
          <p:nvPr>
            <p:ph type="subTitle" idx="16"/>
          </p:nvPr>
        </p:nvSpPr>
        <p:spPr>
          <a:xfrm>
            <a:off x="725875" y="2112756"/>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3" name="Google Shape;203;p20"/>
          <p:cNvSpPr txBox="true"/>
          <p:nvPr>
            <p:ph type="subTitle" idx="17"/>
          </p:nvPr>
        </p:nvSpPr>
        <p:spPr>
          <a:xfrm>
            <a:off x="3419257" y="2112756"/>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4" name="Google Shape;204;p20"/>
          <p:cNvSpPr txBox="true"/>
          <p:nvPr>
            <p:ph type="subTitle" idx="18"/>
          </p:nvPr>
        </p:nvSpPr>
        <p:spPr>
          <a:xfrm>
            <a:off x="725875" y="3884711"/>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5" name="Google Shape;205;p20"/>
          <p:cNvSpPr txBox="true"/>
          <p:nvPr>
            <p:ph type="subTitle" idx="19"/>
          </p:nvPr>
        </p:nvSpPr>
        <p:spPr>
          <a:xfrm>
            <a:off x="3419257" y="3884711"/>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6" name="Google Shape;206;p20"/>
          <p:cNvSpPr txBox="true"/>
          <p:nvPr>
            <p:ph type="subTitle" idx="20"/>
          </p:nvPr>
        </p:nvSpPr>
        <p:spPr>
          <a:xfrm>
            <a:off x="6118534" y="2112756"/>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7" name="Google Shape;207;p20"/>
          <p:cNvSpPr txBox="true"/>
          <p:nvPr>
            <p:ph type="subTitle" idx="21"/>
          </p:nvPr>
        </p:nvSpPr>
        <p:spPr>
          <a:xfrm>
            <a:off x="6118534" y="3884711"/>
            <a:ext cx="2305500" cy="484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08" name="Google Shape;208;p20"/>
          <p:cNvGrpSpPr/>
          <p:nvPr/>
        </p:nvGrpSpPr>
        <p:grpSpPr>
          <a:xfrm>
            <a:off x="8597026" y="4254766"/>
            <a:ext cx="2422475" cy="699265"/>
            <a:chOff x="7252475" y="1093175"/>
            <a:chExt cx="2887680" cy="833550"/>
          </a:xfrm>
        </p:grpSpPr>
        <p:sp>
          <p:nvSpPr>
            <p:cNvPr id="209" name="Google Shape;209;p20"/>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10" name="Google Shape;210;p20"/>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11" name="Google Shape;211;p20"/>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212" name="Google Shape;212;p20"/>
          <p:cNvSpPr/>
          <p:nvPr/>
        </p:nvSpPr>
        <p:spPr>
          <a:xfrm rot="10800000">
            <a:off x="339175" y="263900"/>
            <a:ext cx="8465675" cy="2327225"/>
          </a:xfrm>
          <a:custGeom>
            <a:avLst/>
            <a:gdLst/>
            <a:ahLst/>
            <a:cxnLst/>
            <a:rect l="l" t="t" r="r" b="b"/>
            <a:pathLst>
              <a:path w="338627" h="93089" extrusionOk="false">
                <a:moveTo>
                  <a:pt x="0" y="337"/>
                </a:moveTo>
                <a:lnTo>
                  <a:pt x="0" y="93089"/>
                </a:lnTo>
                <a:lnTo>
                  <a:pt x="338627" y="93089"/>
                </a:lnTo>
                <a:lnTo>
                  <a:pt x="338627" y="0"/>
                </a:lnTo>
              </a:path>
            </a:pathLst>
          </a:custGeom>
          <a:noFill/>
          <a:ln w="19050" cap="flat" cmpd="sng">
            <a:solidFill>
              <a:schemeClr val="dk1"/>
            </a:solidFill>
            <a:prstDash val="solid"/>
            <a:round/>
            <a:headEnd type="none" w="med" len="med"/>
            <a:tailEnd type="none" w="med" len="med"/>
          </a:ln>
        </p:spPr>
      </p:sp>
      <p:grpSp>
        <p:nvGrpSpPr>
          <p:cNvPr id="213" name="Google Shape;213;p20"/>
          <p:cNvGrpSpPr/>
          <p:nvPr/>
        </p:nvGrpSpPr>
        <p:grpSpPr>
          <a:xfrm>
            <a:off x="-1875474" y="4254766"/>
            <a:ext cx="2422475" cy="699265"/>
            <a:chOff x="7252475" y="1093175"/>
            <a:chExt cx="2887680" cy="833550"/>
          </a:xfrm>
        </p:grpSpPr>
        <p:sp>
          <p:nvSpPr>
            <p:cNvPr id="214" name="Google Shape;214;p20"/>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15" name="Google Shape;215;p20"/>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16" name="Google Shape;216;p20"/>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1" name="Shape 11"/>
        <p:cNvGrpSpPr/>
        <p:nvPr/>
      </p:nvGrpSpPr>
      <p:grpSpPr>
        <a:xfrm>
          <a:off x="0" y="0"/>
          <a:ext cx="0" cy="0"/>
          <a:chOff x="0" y="0"/>
          <a:chExt cx="0" cy="0"/>
        </a:xfrm>
      </p:grpSpPr>
      <p:sp>
        <p:nvSpPr>
          <p:cNvPr id="12" name="Google Shape;12;p3"/>
          <p:cNvSpPr txBox="true"/>
          <p:nvPr>
            <p:ph type="title"/>
          </p:nvPr>
        </p:nvSpPr>
        <p:spPr>
          <a:xfrm>
            <a:off x="2596650" y="3376991"/>
            <a:ext cx="3950700" cy="841800"/>
          </a:xfrm>
          <a:prstGeom prst="rect">
            <a:avLst/>
          </a:prstGeom>
        </p:spPr>
        <p:txBody>
          <a:bodyPr spcFirstLastPara="1" wrap="square" lIns="91425" tIns="91425" rIns="91425" bIns="91425" anchor="t" anchorCtr="false">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true"/>
          <p:nvPr>
            <p:ph type="title" idx="2" hasCustomPrompt="true"/>
          </p:nvPr>
        </p:nvSpPr>
        <p:spPr>
          <a:xfrm>
            <a:off x="3288500" y="1392455"/>
            <a:ext cx="2567100" cy="17604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6000"/>
              <a:buNone/>
              <a:defRPr sz="12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true"/>
          <p:nvPr>
            <p:ph type="subTitle" idx="1"/>
          </p:nvPr>
        </p:nvSpPr>
        <p:spPr>
          <a:xfrm>
            <a:off x="2391925" y="4088602"/>
            <a:ext cx="4360200" cy="4968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217" name="Shape 217"/>
        <p:cNvGrpSpPr/>
        <p:nvPr/>
      </p:nvGrpSpPr>
      <p:grpSpPr>
        <a:xfrm>
          <a:off x="0" y="0"/>
          <a:ext cx="0" cy="0"/>
          <a:chOff x="0" y="0"/>
          <a:chExt cx="0" cy="0"/>
        </a:xfrm>
      </p:grpSpPr>
      <p:sp>
        <p:nvSpPr>
          <p:cNvPr id="218" name="Google Shape;218;p21"/>
          <p:cNvSpPr txBox="true"/>
          <p:nvPr>
            <p:ph type="title" hasCustomPrompt="true"/>
          </p:nvPr>
        </p:nvSpPr>
        <p:spPr>
          <a:xfrm>
            <a:off x="415200" y="614276"/>
            <a:ext cx="4748100" cy="13386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19" name="Google Shape;219;p21"/>
          <p:cNvSpPr txBox="true"/>
          <p:nvPr>
            <p:ph type="subTitle" idx="1"/>
          </p:nvPr>
        </p:nvSpPr>
        <p:spPr>
          <a:xfrm>
            <a:off x="415200" y="1635977"/>
            <a:ext cx="4748100" cy="4452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0" name="Google Shape;220;p21"/>
          <p:cNvSpPr txBox="true"/>
          <p:nvPr>
            <p:ph type="title" idx="2" hasCustomPrompt="true"/>
          </p:nvPr>
        </p:nvSpPr>
        <p:spPr>
          <a:xfrm>
            <a:off x="3980700" y="614274"/>
            <a:ext cx="4748100" cy="13386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1" name="Google Shape;221;p21"/>
          <p:cNvSpPr txBox="true"/>
          <p:nvPr>
            <p:ph type="subTitle" idx="3"/>
          </p:nvPr>
        </p:nvSpPr>
        <p:spPr>
          <a:xfrm>
            <a:off x="3980700" y="1636006"/>
            <a:ext cx="4748100" cy="4452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2" name="Google Shape;222;p21"/>
          <p:cNvSpPr txBox="true"/>
          <p:nvPr>
            <p:ph type="title" idx="4" hasCustomPrompt="true"/>
          </p:nvPr>
        </p:nvSpPr>
        <p:spPr>
          <a:xfrm>
            <a:off x="2197975" y="2657640"/>
            <a:ext cx="4748100" cy="1338900"/>
          </a:xfrm>
          <a:prstGeom prst="rect">
            <a:avLst/>
          </a:prstGeom>
        </p:spPr>
        <p:txBody>
          <a:bodyPr spcFirstLastPara="1" wrap="square" lIns="91425" tIns="91425" rIns="91425" bIns="91425" anchor="t" anchorCtr="false">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223" name="Google Shape;223;p21"/>
          <p:cNvSpPr txBox="true"/>
          <p:nvPr>
            <p:ph type="subTitle" idx="5"/>
          </p:nvPr>
        </p:nvSpPr>
        <p:spPr>
          <a:xfrm>
            <a:off x="2197975" y="3699027"/>
            <a:ext cx="4748100" cy="4452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sz="14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24" name="Google Shape;224;p21"/>
          <p:cNvSpPr/>
          <p:nvPr/>
        </p:nvSpPr>
        <p:spPr>
          <a:xfrm>
            <a:off x="326550" y="295050"/>
            <a:ext cx="8490900" cy="4553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nvGrpSpPr>
          <p:cNvPr id="225" name="Google Shape;225;p21"/>
          <p:cNvGrpSpPr/>
          <p:nvPr/>
        </p:nvGrpSpPr>
        <p:grpSpPr>
          <a:xfrm>
            <a:off x="8424001" y="122591"/>
            <a:ext cx="2422475" cy="699265"/>
            <a:chOff x="7252475" y="1093175"/>
            <a:chExt cx="2887680" cy="833550"/>
          </a:xfrm>
        </p:grpSpPr>
        <p:sp>
          <p:nvSpPr>
            <p:cNvPr id="226" name="Google Shape;226;p21"/>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27" name="Google Shape;227;p21"/>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28" name="Google Shape;228;p21"/>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nvGrpSpPr>
          <p:cNvPr id="229" name="Google Shape;229;p21"/>
          <p:cNvGrpSpPr/>
          <p:nvPr/>
        </p:nvGrpSpPr>
        <p:grpSpPr>
          <a:xfrm>
            <a:off x="-1307449" y="4523541"/>
            <a:ext cx="2422475" cy="699265"/>
            <a:chOff x="7252475" y="1093175"/>
            <a:chExt cx="2887680" cy="833550"/>
          </a:xfrm>
        </p:grpSpPr>
        <p:sp>
          <p:nvSpPr>
            <p:cNvPr id="230" name="Google Shape;230;p21"/>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31" name="Google Shape;231;p21"/>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32" name="Google Shape;232;p21"/>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
  <p:cSld name="CUSTOM_1">
    <p:spTree>
      <p:nvGrpSpPr>
        <p:cNvPr id="233" name="Shape 233"/>
        <p:cNvGrpSpPr/>
        <p:nvPr/>
      </p:nvGrpSpPr>
      <p:grpSpPr>
        <a:xfrm>
          <a:off x="0" y="0"/>
          <a:ext cx="0" cy="0"/>
          <a:chOff x="0" y="0"/>
          <a:chExt cx="0" cy="0"/>
        </a:xfrm>
      </p:grpSpPr>
      <p:sp>
        <p:nvSpPr>
          <p:cNvPr id="234" name="Google Shape;234;p22"/>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35" name="Google Shape;235;p22"/>
          <p:cNvGrpSpPr/>
          <p:nvPr/>
        </p:nvGrpSpPr>
        <p:grpSpPr>
          <a:xfrm>
            <a:off x="6710705" y="-70988"/>
            <a:ext cx="3073647" cy="887231"/>
            <a:chOff x="7252475" y="1093175"/>
            <a:chExt cx="2887680" cy="833550"/>
          </a:xfrm>
        </p:grpSpPr>
        <p:sp>
          <p:nvSpPr>
            <p:cNvPr id="236" name="Google Shape;236;p22"/>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37" name="Google Shape;237;p22"/>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38" name="Google Shape;238;p22"/>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cxnSp>
        <p:nvCxnSpPr>
          <p:cNvPr id="239" name="Google Shape;239;p22"/>
          <p:cNvCxnSpPr/>
          <p:nvPr/>
        </p:nvCxnSpPr>
        <p:spPr>
          <a:xfrm rot="10800000">
            <a:off x="361900" y="-24150"/>
            <a:ext cx="0" cy="5191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240" name="Shape 240"/>
        <p:cNvGrpSpPr/>
        <p:nvPr/>
      </p:nvGrpSpPr>
      <p:grpSpPr>
        <a:xfrm>
          <a:off x="0" y="0"/>
          <a:ext cx="0" cy="0"/>
          <a:chOff x="0" y="0"/>
          <a:chExt cx="0" cy="0"/>
        </a:xfrm>
      </p:grpSpPr>
      <p:sp>
        <p:nvSpPr>
          <p:cNvPr id="241" name="Google Shape;241;p23"/>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cxnSp>
        <p:nvCxnSpPr>
          <p:cNvPr id="242" name="Google Shape;242;p23"/>
          <p:cNvCxnSpPr/>
          <p:nvPr/>
        </p:nvCxnSpPr>
        <p:spPr>
          <a:xfrm>
            <a:off x="413" y="4845563"/>
            <a:ext cx="9143100" cy="0"/>
          </a:xfrm>
          <a:prstGeom prst="straightConnector1">
            <a:avLst/>
          </a:prstGeom>
          <a:noFill/>
          <a:ln w="19050" cap="flat" cmpd="sng">
            <a:solidFill>
              <a:schemeClr val="dk1"/>
            </a:solidFill>
            <a:prstDash val="solid"/>
            <a:round/>
            <a:headEnd type="none" w="med" len="med"/>
            <a:tailEnd type="none" w="med" len="med"/>
          </a:ln>
        </p:spPr>
      </p:cxnSp>
      <p:cxnSp>
        <p:nvCxnSpPr>
          <p:cNvPr id="243" name="Google Shape;243;p23"/>
          <p:cNvCxnSpPr/>
          <p:nvPr/>
        </p:nvCxnSpPr>
        <p:spPr>
          <a:xfrm>
            <a:off x="413" y="331338"/>
            <a:ext cx="9143100" cy="0"/>
          </a:xfrm>
          <a:prstGeom prst="straightConnector1">
            <a:avLst/>
          </a:prstGeom>
          <a:noFill/>
          <a:ln w="19050" cap="flat" cmpd="sng">
            <a:solidFill>
              <a:schemeClr val="dk1"/>
            </a:solidFill>
            <a:prstDash val="solid"/>
            <a:round/>
            <a:headEnd type="none" w="med" len="med"/>
            <a:tailEnd type="none" w="med" len="med"/>
          </a:ln>
        </p:spPr>
      </p:cxnSp>
      <p:grpSp>
        <p:nvGrpSpPr>
          <p:cNvPr id="244" name="Google Shape;244;p23"/>
          <p:cNvGrpSpPr/>
          <p:nvPr/>
        </p:nvGrpSpPr>
        <p:grpSpPr>
          <a:xfrm>
            <a:off x="7855982" y="445031"/>
            <a:ext cx="2564837" cy="740359"/>
            <a:chOff x="7252475" y="1093175"/>
            <a:chExt cx="2887680" cy="833550"/>
          </a:xfrm>
        </p:grpSpPr>
        <p:sp>
          <p:nvSpPr>
            <p:cNvPr id="245" name="Google Shape;245;p2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46" name="Google Shape;246;p2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47" name="Google Shape;247;p2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248" name="Shape 248"/>
        <p:cNvGrpSpPr/>
        <p:nvPr/>
      </p:nvGrpSpPr>
      <p:grpSpPr>
        <a:xfrm>
          <a:off x="0" y="0"/>
          <a:ext cx="0" cy="0"/>
          <a:chOff x="0" y="0"/>
          <a:chExt cx="0" cy="0"/>
        </a:xfrm>
      </p:grpSpPr>
      <p:sp>
        <p:nvSpPr>
          <p:cNvPr id="249" name="Google Shape;249;p24"/>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50" name="Google Shape;250;p24"/>
          <p:cNvGrpSpPr/>
          <p:nvPr/>
        </p:nvGrpSpPr>
        <p:grpSpPr>
          <a:xfrm rot="5400000">
            <a:off x="-1414545" y="5337562"/>
            <a:ext cx="3073647" cy="887231"/>
            <a:chOff x="7252475" y="1093175"/>
            <a:chExt cx="2887680" cy="833550"/>
          </a:xfrm>
        </p:grpSpPr>
        <p:sp>
          <p:nvSpPr>
            <p:cNvPr id="251" name="Google Shape;251;p24"/>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52" name="Google Shape;252;p24"/>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53" name="Google Shape;253;p24"/>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nvGrpSpPr>
          <p:cNvPr id="254" name="Google Shape;254;p24"/>
          <p:cNvGrpSpPr/>
          <p:nvPr/>
        </p:nvGrpSpPr>
        <p:grpSpPr>
          <a:xfrm rot="5400000">
            <a:off x="7163555" y="-1338213"/>
            <a:ext cx="3073647" cy="887231"/>
            <a:chOff x="7252475" y="1093175"/>
            <a:chExt cx="2887680" cy="833550"/>
          </a:xfrm>
        </p:grpSpPr>
        <p:sp>
          <p:nvSpPr>
            <p:cNvPr id="255" name="Google Shape;255;p24"/>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56" name="Google Shape;256;p24"/>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57" name="Google Shape;257;p24"/>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cxnSp>
        <p:nvCxnSpPr>
          <p:cNvPr id="258" name="Google Shape;258;p24"/>
          <p:cNvCxnSpPr/>
          <p:nvPr/>
        </p:nvCxnSpPr>
        <p:spPr>
          <a:xfrm rot="10800000">
            <a:off x="361900" y="-24100"/>
            <a:ext cx="0" cy="25785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259" name="Shape 259"/>
        <p:cNvGrpSpPr/>
        <p:nvPr/>
      </p:nvGrpSpPr>
      <p:grpSpPr>
        <a:xfrm>
          <a:off x="0" y="0"/>
          <a:ext cx="0" cy="0"/>
          <a:chOff x="0" y="0"/>
          <a:chExt cx="0" cy="0"/>
        </a:xfrm>
      </p:grpSpPr>
      <p:sp>
        <p:nvSpPr>
          <p:cNvPr id="260" name="Google Shape;260;p25"/>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cxnSp>
        <p:nvCxnSpPr>
          <p:cNvPr id="261" name="Google Shape;261;p25"/>
          <p:cNvCxnSpPr/>
          <p:nvPr/>
        </p:nvCxnSpPr>
        <p:spPr>
          <a:xfrm rot="10800000">
            <a:off x="352013" y="-24100"/>
            <a:ext cx="0" cy="25785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5"/>
          <p:cNvCxnSpPr/>
          <p:nvPr/>
        </p:nvCxnSpPr>
        <p:spPr>
          <a:xfrm rot="10800000">
            <a:off x="8791988" y="2571750"/>
            <a:ext cx="0" cy="2578500"/>
          </a:xfrm>
          <a:prstGeom prst="straightConnector1">
            <a:avLst/>
          </a:prstGeom>
          <a:noFill/>
          <a:ln w="19050" cap="flat" cmpd="sng">
            <a:solidFill>
              <a:schemeClr val="dk1"/>
            </a:solidFill>
            <a:prstDash val="solid"/>
            <a:round/>
            <a:headEnd type="none" w="med" len="med"/>
            <a:tailEnd type="none" w="med" len="med"/>
          </a:ln>
        </p:spPr>
      </p:cxnSp>
      <p:grpSp>
        <p:nvGrpSpPr>
          <p:cNvPr id="263" name="Google Shape;263;p25"/>
          <p:cNvGrpSpPr/>
          <p:nvPr/>
        </p:nvGrpSpPr>
        <p:grpSpPr>
          <a:xfrm>
            <a:off x="-2353645" y="4160787"/>
            <a:ext cx="3073647" cy="887231"/>
            <a:chOff x="7252475" y="1093175"/>
            <a:chExt cx="2887680" cy="833550"/>
          </a:xfrm>
        </p:grpSpPr>
        <p:sp>
          <p:nvSpPr>
            <p:cNvPr id="264" name="Google Shape;264;p25"/>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65" name="Google Shape;265;p25"/>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66" name="Google Shape;266;p25"/>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267" name="Shape 267"/>
        <p:cNvGrpSpPr/>
        <p:nvPr/>
      </p:nvGrpSpPr>
      <p:grpSpPr>
        <a:xfrm>
          <a:off x="0" y="0"/>
          <a:ext cx="0" cy="0"/>
          <a:chOff x="0" y="0"/>
          <a:chExt cx="0" cy="0"/>
        </a:xfrm>
      </p:grpSpPr>
      <p:sp>
        <p:nvSpPr>
          <p:cNvPr id="268" name="Google Shape;268;p26"/>
          <p:cNvSpPr txBox="true"/>
          <p:nvPr>
            <p:ph type="ctrTitle"/>
          </p:nvPr>
        </p:nvSpPr>
        <p:spPr>
          <a:xfrm>
            <a:off x="723962" y="473427"/>
            <a:ext cx="3429000" cy="997800"/>
          </a:xfrm>
          <a:prstGeom prst="rect">
            <a:avLst/>
          </a:prstGeom>
        </p:spPr>
        <p:txBody>
          <a:bodyPr spcFirstLastPara="1" wrap="square" lIns="91425" tIns="91425" rIns="91425" bIns="91425" anchor="ctr" anchorCtr="false">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269" name="Google Shape;269;p26"/>
          <p:cNvSpPr txBox="true"/>
          <p:nvPr>
            <p:ph type="subTitle" idx="1"/>
          </p:nvPr>
        </p:nvSpPr>
        <p:spPr>
          <a:xfrm>
            <a:off x="720000" y="1089829"/>
            <a:ext cx="3436800" cy="1825500"/>
          </a:xfrm>
          <a:prstGeom prst="rect">
            <a:avLst/>
          </a:prstGeom>
        </p:spPr>
        <p:txBody>
          <a:bodyPr spcFirstLastPara="1" wrap="square" lIns="91425" tIns="91425" rIns="91425" bIns="91425" anchor="ctr" anchorCtr="false">
            <a:noAutofit/>
          </a:bodyPr>
          <a:lstStyle>
            <a:lvl1pPr lvl="0" rtl="0">
              <a:lnSpc>
                <a:spcPct val="100000"/>
              </a:lnSpc>
              <a:spcBef>
                <a:spcPts val="0"/>
              </a:spcBef>
              <a:spcAft>
                <a:spcPts val="0"/>
              </a:spcAft>
              <a:buSzPts val="1400"/>
              <a:buNone/>
              <a:defRPr>
                <a:latin typeface="Open Sans"/>
                <a:ea typeface="Open Sans"/>
                <a:cs typeface="Open Sans"/>
                <a:sym typeface="Open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270" name="Google Shape;270;p26"/>
          <p:cNvSpPr txBox="true"/>
          <p:nvPr/>
        </p:nvSpPr>
        <p:spPr>
          <a:xfrm>
            <a:off x="720000" y="3372350"/>
            <a:ext cx="3075000" cy="646500"/>
          </a:xfrm>
          <a:prstGeom prst="rect">
            <a:avLst/>
          </a:prstGeom>
          <a:noFill/>
          <a:ln>
            <a:noFill/>
          </a:ln>
        </p:spPr>
        <p:txBody>
          <a:bodyPr spcFirstLastPara="1" wrap="square" lIns="91425" tIns="91425" rIns="91425" bIns="91425" anchor="t" anchorCtr="false">
            <a:spAutoFit/>
          </a:bodyPr>
          <a:lstStyle/>
          <a:p>
            <a:pPr marL="0" lvl="0" indent="0" algn="l" rtl="0">
              <a:spcBef>
                <a:spcPts val="300"/>
              </a:spcBef>
              <a:spcAft>
                <a:spcPts val="0"/>
              </a:spcAft>
              <a:buNone/>
            </a:pPr>
            <a:r>
              <a:rPr lang="en-GB" sz="1000">
                <a:solidFill>
                  <a:schemeClr val="dk1"/>
                </a:solidFill>
                <a:latin typeface="Open Sans"/>
                <a:ea typeface="Open Sans"/>
                <a:cs typeface="Open Sans"/>
                <a:sym typeface="Open Sans"/>
              </a:rPr>
              <a:t>CREDITS: This presentation template was created by </a:t>
            </a:r>
            <a:r>
              <a:rPr lang="en-GB" sz="1000" b="1">
                <a:solidFill>
                  <a:schemeClr val="dk1"/>
                </a:solidFill>
                <a:uFill>
                  <a:noFill/>
                </a:uFill>
                <a:latin typeface="Open Sans"/>
                <a:ea typeface="Open Sans"/>
                <a:cs typeface="Open Sans"/>
                <a:sym typeface="Open Sans"/>
                <a:hlinkClick r:id="rId2"/>
              </a:rPr>
              <a:t>Slidesgo</a:t>
            </a:r>
            <a:r>
              <a:rPr lang="en-GB" sz="1000">
                <a:solidFill>
                  <a:schemeClr val="dk1"/>
                </a:solidFill>
                <a:latin typeface="Open Sans"/>
                <a:ea typeface="Open Sans"/>
                <a:cs typeface="Open Sans"/>
                <a:sym typeface="Open Sans"/>
              </a:rPr>
              <a:t>, including icons by </a:t>
            </a:r>
            <a:r>
              <a:rPr lang="en-GB" sz="1000" b="1">
                <a:solidFill>
                  <a:schemeClr val="dk1"/>
                </a:solidFill>
                <a:uFill>
                  <a:noFill/>
                </a:uFill>
                <a:latin typeface="Open Sans"/>
                <a:ea typeface="Open Sans"/>
                <a:cs typeface="Open Sans"/>
                <a:sym typeface="Open Sans"/>
                <a:hlinkClick r:id="rId3"/>
              </a:rPr>
              <a:t>Flaticon</a:t>
            </a:r>
            <a:r>
              <a:rPr lang="en-GB" sz="1000">
                <a:solidFill>
                  <a:schemeClr val="dk1"/>
                </a:solidFill>
                <a:latin typeface="Open Sans"/>
                <a:ea typeface="Open Sans"/>
                <a:cs typeface="Open Sans"/>
                <a:sym typeface="Open Sans"/>
              </a:rPr>
              <a:t>, and infographics &amp; images by </a:t>
            </a:r>
            <a:r>
              <a:rPr lang="en-GB" sz="1000" b="1">
                <a:solidFill>
                  <a:schemeClr val="dk1"/>
                </a:solidFill>
                <a:uFill>
                  <a:noFill/>
                </a:uFill>
                <a:latin typeface="Open Sans"/>
                <a:ea typeface="Open Sans"/>
                <a:cs typeface="Open Sans"/>
                <a:sym typeface="Open Sans"/>
                <a:hlinkClick r:id="rId4"/>
              </a:rPr>
              <a:t>Freepik</a:t>
            </a:r>
            <a:endParaRPr sz="1000" b="1">
              <a:solidFill>
                <a:schemeClr val="dk1"/>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271" name="Shape 271"/>
        <p:cNvGrpSpPr/>
        <p:nvPr/>
      </p:nvGrpSpPr>
      <p:grpSpPr>
        <a:xfrm>
          <a:off x="0" y="0"/>
          <a:ext cx="0" cy="0"/>
          <a:chOff x="0" y="0"/>
          <a:chExt cx="0" cy="0"/>
        </a:xfrm>
      </p:grpSpPr>
      <p:grpSp>
        <p:nvGrpSpPr>
          <p:cNvPr id="272" name="Google Shape;272;p27"/>
          <p:cNvGrpSpPr/>
          <p:nvPr/>
        </p:nvGrpSpPr>
        <p:grpSpPr>
          <a:xfrm>
            <a:off x="-1019303" y="4767398"/>
            <a:ext cx="11182609" cy="806960"/>
            <a:chOff x="-1019303" y="4604398"/>
            <a:chExt cx="11182609" cy="806960"/>
          </a:xfrm>
        </p:grpSpPr>
        <p:grpSp>
          <p:nvGrpSpPr>
            <p:cNvPr id="273" name="Google Shape;273;p27"/>
            <p:cNvGrpSpPr/>
            <p:nvPr/>
          </p:nvGrpSpPr>
          <p:grpSpPr>
            <a:xfrm>
              <a:off x="-1019303" y="4604398"/>
              <a:ext cx="2795563" cy="806960"/>
              <a:chOff x="7252475" y="1093175"/>
              <a:chExt cx="2887680" cy="833550"/>
            </a:xfrm>
          </p:grpSpPr>
          <p:sp>
            <p:nvSpPr>
              <p:cNvPr id="274" name="Google Shape;274;p27"/>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75" name="Google Shape;275;p27"/>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76" name="Google Shape;276;p27"/>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nvGrpSpPr>
            <p:cNvPr id="277" name="Google Shape;277;p27"/>
            <p:cNvGrpSpPr/>
            <p:nvPr/>
          </p:nvGrpSpPr>
          <p:grpSpPr>
            <a:xfrm>
              <a:off x="1776379" y="4604398"/>
              <a:ext cx="2795563" cy="806960"/>
              <a:chOff x="7252475" y="1093175"/>
              <a:chExt cx="2887680" cy="833550"/>
            </a:xfrm>
          </p:grpSpPr>
          <p:sp>
            <p:nvSpPr>
              <p:cNvPr id="278" name="Google Shape;278;p27"/>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79" name="Google Shape;279;p27"/>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80" name="Google Shape;280;p27"/>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nvGrpSpPr>
            <p:cNvPr id="281" name="Google Shape;281;p27"/>
            <p:cNvGrpSpPr/>
            <p:nvPr/>
          </p:nvGrpSpPr>
          <p:grpSpPr>
            <a:xfrm>
              <a:off x="4572061" y="4604398"/>
              <a:ext cx="2795563" cy="806960"/>
              <a:chOff x="7252475" y="1093175"/>
              <a:chExt cx="2887680" cy="833550"/>
            </a:xfrm>
          </p:grpSpPr>
          <p:sp>
            <p:nvSpPr>
              <p:cNvPr id="282" name="Google Shape;282;p27"/>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83" name="Google Shape;283;p27"/>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84" name="Google Shape;284;p27"/>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nvGrpSpPr>
            <p:cNvPr id="285" name="Google Shape;285;p27"/>
            <p:cNvGrpSpPr/>
            <p:nvPr/>
          </p:nvGrpSpPr>
          <p:grpSpPr>
            <a:xfrm>
              <a:off x="7367743" y="4604398"/>
              <a:ext cx="2795563" cy="806960"/>
              <a:chOff x="7252475" y="1093175"/>
              <a:chExt cx="2887680" cy="833550"/>
            </a:xfrm>
          </p:grpSpPr>
          <p:sp>
            <p:nvSpPr>
              <p:cNvPr id="286" name="Google Shape;286;p27"/>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87" name="Google Shape;287;p27"/>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88" name="Google Shape;288;p27"/>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grpSp>
      <p:sp>
        <p:nvSpPr>
          <p:cNvPr id="289" name="Google Shape;289;p27"/>
          <p:cNvSpPr/>
          <p:nvPr/>
        </p:nvSpPr>
        <p:spPr>
          <a:xfrm>
            <a:off x="253550" y="184750"/>
            <a:ext cx="8637000" cy="4292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290" name="Shape 290"/>
        <p:cNvGrpSpPr/>
        <p:nvPr/>
      </p:nvGrpSpPr>
      <p:grpSpPr>
        <a:xfrm>
          <a:off x="0" y="0"/>
          <a:ext cx="0" cy="0"/>
          <a:chOff x="0" y="0"/>
          <a:chExt cx="0" cy="0"/>
        </a:xfrm>
      </p:grpSpPr>
      <p:cxnSp>
        <p:nvCxnSpPr>
          <p:cNvPr id="291" name="Google Shape;291;p28"/>
          <p:cNvCxnSpPr/>
          <p:nvPr/>
        </p:nvCxnSpPr>
        <p:spPr>
          <a:xfrm>
            <a:off x="334038" y="-1001525"/>
            <a:ext cx="0" cy="2743800"/>
          </a:xfrm>
          <a:prstGeom prst="straightConnector1">
            <a:avLst/>
          </a:prstGeom>
          <a:noFill/>
          <a:ln w="19050" cap="flat" cmpd="sng">
            <a:solidFill>
              <a:schemeClr val="dk1"/>
            </a:solidFill>
            <a:prstDash val="solid"/>
            <a:round/>
            <a:headEnd type="none" w="med" len="med"/>
            <a:tailEnd type="none" w="med" len="med"/>
          </a:ln>
        </p:spPr>
      </p:cxnSp>
      <p:cxnSp>
        <p:nvCxnSpPr>
          <p:cNvPr id="292" name="Google Shape;292;p28"/>
          <p:cNvCxnSpPr/>
          <p:nvPr/>
        </p:nvCxnSpPr>
        <p:spPr>
          <a:xfrm>
            <a:off x="8809963" y="4286850"/>
            <a:ext cx="0" cy="2743800"/>
          </a:xfrm>
          <a:prstGeom prst="straightConnector1">
            <a:avLst/>
          </a:prstGeom>
          <a:noFill/>
          <a:ln w="19050" cap="flat" cmpd="sng">
            <a:solidFill>
              <a:schemeClr val="dk1"/>
            </a:solidFill>
            <a:prstDash val="solid"/>
            <a:round/>
            <a:headEnd type="none" w="med" len="med"/>
            <a:tailEnd type="none" w="med" len="med"/>
          </a:ln>
        </p:spPr>
      </p:cxnSp>
      <p:cxnSp>
        <p:nvCxnSpPr>
          <p:cNvPr id="293" name="Google Shape;293;p28"/>
          <p:cNvCxnSpPr/>
          <p:nvPr/>
        </p:nvCxnSpPr>
        <p:spPr>
          <a:xfrm>
            <a:off x="8754063" y="-1086650"/>
            <a:ext cx="0" cy="2743800"/>
          </a:xfrm>
          <a:prstGeom prst="straightConnector1">
            <a:avLst/>
          </a:prstGeom>
          <a:noFill/>
          <a:ln w="19050" cap="flat" cmpd="sng">
            <a:solidFill>
              <a:schemeClr val="dk1"/>
            </a:solidFill>
            <a:prstDash val="solid"/>
            <a:round/>
            <a:headEnd type="none" w="med" len="med"/>
            <a:tailEnd type="none" w="med" len="med"/>
          </a:ln>
        </p:spPr>
      </p:cxnSp>
      <p:cxnSp>
        <p:nvCxnSpPr>
          <p:cNvPr id="294" name="Google Shape;294;p28"/>
          <p:cNvCxnSpPr/>
          <p:nvPr/>
        </p:nvCxnSpPr>
        <p:spPr>
          <a:xfrm>
            <a:off x="-256087" y="3486350"/>
            <a:ext cx="0" cy="2743800"/>
          </a:xfrm>
          <a:prstGeom prst="straightConnector1">
            <a:avLst/>
          </a:prstGeom>
          <a:noFill/>
          <a:ln w="19050" cap="flat" cmpd="sng">
            <a:solidFill>
              <a:schemeClr val="dk1"/>
            </a:solidFill>
            <a:prstDash val="solid"/>
            <a:round/>
            <a:headEnd type="none" w="med" len="med"/>
            <a:tailEnd type="none" w="med" len="med"/>
          </a:ln>
        </p:spPr>
      </p:cxnSp>
      <p:grpSp>
        <p:nvGrpSpPr>
          <p:cNvPr id="295" name="Google Shape;295;p28"/>
          <p:cNvGrpSpPr/>
          <p:nvPr/>
        </p:nvGrpSpPr>
        <p:grpSpPr>
          <a:xfrm rot="5400000">
            <a:off x="7831734" y="2069290"/>
            <a:ext cx="2443844" cy="705433"/>
            <a:chOff x="7252475" y="1093175"/>
            <a:chExt cx="2887680" cy="833550"/>
          </a:xfrm>
        </p:grpSpPr>
        <p:sp>
          <p:nvSpPr>
            <p:cNvPr id="296" name="Google Shape;296;p28"/>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97" name="Google Shape;297;p28"/>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98" name="Google Shape;298;p28"/>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5" name="Shape 15"/>
        <p:cNvGrpSpPr/>
        <p:nvPr/>
      </p:nvGrpSpPr>
      <p:grpSpPr>
        <a:xfrm>
          <a:off x="0" y="0"/>
          <a:ext cx="0" cy="0"/>
          <a:chOff x="0" y="0"/>
          <a:chExt cx="0" cy="0"/>
        </a:xfrm>
      </p:grpSpPr>
      <p:sp>
        <p:nvSpPr>
          <p:cNvPr id="16" name="Google Shape;16;p4"/>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7" name="Google Shape;17;p4"/>
          <p:cNvSpPr txBox="true"/>
          <p:nvPr>
            <p:ph type="body" idx="1"/>
          </p:nvPr>
        </p:nvSpPr>
        <p:spPr>
          <a:xfrm>
            <a:off x="720000" y="1036825"/>
            <a:ext cx="7704000" cy="3531900"/>
          </a:xfrm>
          <a:prstGeom prst="rect">
            <a:avLst/>
          </a:prstGeom>
        </p:spPr>
        <p:txBody>
          <a:bodyPr spcFirstLastPara="1" wrap="square" lIns="91425" tIns="91425" rIns="91425" bIns="91425" anchor="t" anchorCtr="false">
            <a:noAutofit/>
          </a:bodyPr>
          <a:lstStyle>
            <a:lvl1pPr marL="457200" lvl="0" indent="-304800" rtl="0">
              <a:lnSpc>
                <a:spcPct val="115000"/>
              </a:lnSpc>
              <a:spcBef>
                <a:spcPts val="0"/>
              </a:spcBef>
              <a:spcAft>
                <a:spcPts val="0"/>
              </a:spcAft>
              <a:buSzPts val="1200"/>
              <a:buFont typeface="Open Sans"/>
              <a:buAutoNum type="arabicPeriod"/>
              <a:defRPr sz="1250">
                <a:latin typeface="Open Sans"/>
                <a:ea typeface="Open Sans"/>
                <a:cs typeface="Open Sans"/>
                <a:sym typeface="Open Sans"/>
              </a:defRPr>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p:txBody>
      </p:sp>
      <p:sp>
        <p:nvSpPr>
          <p:cNvPr id="18" name="Google Shape;18;p4"/>
          <p:cNvSpPr/>
          <p:nvPr/>
        </p:nvSpPr>
        <p:spPr>
          <a:xfrm rot="10800000">
            <a:off x="354833" y="3480440"/>
            <a:ext cx="8434330" cy="1473385"/>
          </a:xfrm>
          <a:custGeom>
            <a:avLst/>
            <a:gdLst/>
            <a:ahLst/>
            <a:cxnLst/>
            <a:rect l="l" t="t" r="r" b="b"/>
            <a:pathLst>
              <a:path w="308526" h="81923" extrusionOk="false">
                <a:moveTo>
                  <a:pt x="0" y="81923"/>
                </a:moveTo>
                <a:lnTo>
                  <a:pt x="0" y="0"/>
                </a:lnTo>
                <a:lnTo>
                  <a:pt x="307847" y="0"/>
                </a:lnTo>
                <a:lnTo>
                  <a:pt x="307847" y="6106"/>
                </a:lnTo>
                <a:lnTo>
                  <a:pt x="308526" y="80396"/>
                </a:lnTo>
              </a:path>
            </a:pathLst>
          </a:custGeom>
          <a:noFill/>
          <a:ln w="19050" cap="flat" cmpd="sng">
            <a:solidFill>
              <a:schemeClr val="dk1"/>
            </a:solidFill>
            <a:prstDash val="solid"/>
            <a:round/>
            <a:headEnd type="none" w="med" len="med"/>
            <a:tailEnd type="none" w="med" len="med"/>
          </a:ln>
        </p:spPr>
      </p:sp>
      <p:grpSp>
        <p:nvGrpSpPr>
          <p:cNvPr id="19" name="Google Shape;19;p4"/>
          <p:cNvGrpSpPr/>
          <p:nvPr/>
        </p:nvGrpSpPr>
        <p:grpSpPr>
          <a:xfrm rot="5400000">
            <a:off x="7927576" y="1546491"/>
            <a:ext cx="2422475" cy="699265"/>
            <a:chOff x="7252475" y="1093175"/>
            <a:chExt cx="2887680" cy="833550"/>
          </a:xfrm>
        </p:grpSpPr>
        <p:sp>
          <p:nvSpPr>
            <p:cNvPr id="20" name="Google Shape;20;p4"/>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1" name="Google Shape;21;p4"/>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22" name="Google Shape;22;p4"/>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23" name="Google Shape;23;p4"/>
          <p:cNvSpPr/>
          <p:nvPr/>
        </p:nvSpPr>
        <p:spPr>
          <a:xfrm rot="10800000">
            <a:off x="354833" y="-1047460"/>
            <a:ext cx="8434330" cy="1473385"/>
          </a:xfrm>
          <a:custGeom>
            <a:avLst/>
            <a:gdLst/>
            <a:ahLst/>
            <a:cxnLst/>
            <a:rect l="l" t="t" r="r" b="b"/>
            <a:pathLst>
              <a:path w="308526" h="81923" extrusionOk="false">
                <a:moveTo>
                  <a:pt x="0" y="81923"/>
                </a:moveTo>
                <a:lnTo>
                  <a:pt x="0" y="0"/>
                </a:lnTo>
                <a:lnTo>
                  <a:pt x="307847" y="0"/>
                </a:lnTo>
                <a:lnTo>
                  <a:pt x="307847" y="6106"/>
                </a:lnTo>
                <a:lnTo>
                  <a:pt x="308526" y="80396"/>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4" name="Shape 24"/>
        <p:cNvGrpSpPr/>
        <p:nvPr/>
      </p:nvGrpSpPr>
      <p:grpSpPr>
        <a:xfrm>
          <a:off x="0" y="0"/>
          <a:ext cx="0" cy="0"/>
          <a:chOff x="0" y="0"/>
          <a:chExt cx="0" cy="0"/>
        </a:xfrm>
      </p:grpSpPr>
      <p:sp>
        <p:nvSpPr>
          <p:cNvPr id="25" name="Google Shape;25;p5"/>
          <p:cNvSpPr txBox="true"/>
          <p:nvPr>
            <p:ph type="subTitle" idx="1"/>
          </p:nvPr>
        </p:nvSpPr>
        <p:spPr>
          <a:xfrm>
            <a:off x="902875" y="1625555"/>
            <a:ext cx="3464700" cy="713400"/>
          </a:xfrm>
          <a:prstGeom prst="rect">
            <a:avLst/>
          </a:prstGeom>
        </p:spPr>
        <p:txBody>
          <a:bodyPr spcFirstLastPara="1" wrap="square" lIns="91425" tIns="91425" rIns="91425" bIns="91425" anchor="t" anchorCtr="false">
            <a:noAutofit/>
          </a:bodyPr>
          <a:lstStyle>
            <a:lvl1pPr lvl="0" algn="ctr">
              <a:lnSpc>
                <a:spcPct val="100000"/>
              </a:lnSpc>
              <a:spcBef>
                <a:spcPts val="0"/>
              </a:spcBef>
              <a:spcAft>
                <a:spcPts val="0"/>
              </a:spcAft>
              <a:buSzPts val="2400"/>
              <a:buFont typeface="Playfair Display"/>
              <a:buNone/>
              <a:defRPr sz="2000"/>
            </a:lvl1pPr>
            <a:lvl2pPr lvl="1"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2pPr>
            <a:lvl3pPr lvl="2"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3pPr>
            <a:lvl4pPr lvl="3"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4pPr>
            <a:lvl5pPr lvl="4"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5pPr>
            <a:lvl6pPr lvl="5"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6pPr>
            <a:lvl7pPr lvl="6"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7pPr>
            <a:lvl8pPr lvl="7" algn="ctr">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8pPr>
            <a:lvl9pPr lvl="8" algn="ctr">
              <a:lnSpc>
                <a:spcPct val="100000"/>
              </a:lnSpc>
              <a:spcBef>
                <a:spcPts val="1600"/>
              </a:spcBef>
              <a:spcAft>
                <a:spcPts val="1600"/>
              </a:spcAft>
              <a:buSzPts val="2400"/>
              <a:buFont typeface="Playfair Display"/>
              <a:buNone/>
              <a:defRPr sz="2400">
                <a:latin typeface="Playfair Display"/>
                <a:ea typeface="Playfair Display"/>
                <a:cs typeface="Playfair Display"/>
                <a:sym typeface="Playfair Display"/>
              </a:defRPr>
            </a:lvl9pPr>
          </a:lstStyle>
          <a:p/>
        </p:txBody>
      </p:sp>
      <p:sp>
        <p:nvSpPr>
          <p:cNvPr id="26" name="Google Shape;26;p5"/>
          <p:cNvSpPr txBox="true"/>
          <p:nvPr>
            <p:ph type="subTitle" idx="2"/>
          </p:nvPr>
        </p:nvSpPr>
        <p:spPr>
          <a:xfrm>
            <a:off x="4557750" y="1625550"/>
            <a:ext cx="3464700" cy="7134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2400"/>
              <a:buFont typeface="Playfair Display"/>
              <a:buNone/>
              <a:defRPr sz="2000">
                <a:solidFill>
                  <a:schemeClr val="lt1"/>
                </a:solidFill>
              </a:defRPr>
            </a:lvl1pPr>
            <a:lvl2pPr lvl="1"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2pPr>
            <a:lvl3pPr lvl="2"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3pPr>
            <a:lvl4pPr lvl="3"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4pPr>
            <a:lvl5pPr lvl="4"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5pPr>
            <a:lvl6pPr lvl="5"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6pPr>
            <a:lvl7pPr lvl="6"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7pPr>
            <a:lvl8pPr lvl="7" algn="ctr" rtl="0">
              <a:lnSpc>
                <a:spcPct val="100000"/>
              </a:lnSpc>
              <a:spcBef>
                <a:spcPts val="1600"/>
              </a:spcBef>
              <a:spcAft>
                <a:spcPts val="0"/>
              </a:spcAft>
              <a:buSzPts val="2400"/>
              <a:buFont typeface="Playfair Display"/>
              <a:buNone/>
              <a:defRPr sz="2400">
                <a:latin typeface="Playfair Display"/>
                <a:ea typeface="Playfair Display"/>
                <a:cs typeface="Playfair Display"/>
                <a:sym typeface="Playfair Display"/>
              </a:defRPr>
            </a:lvl8pPr>
            <a:lvl9pPr lvl="8" algn="ctr" rtl="0">
              <a:lnSpc>
                <a:spcPct val="100000"/>
              </a:lnSpc>
              <a:spcBef>
                <a:spcPts val="1600"/>
              </a:spcBef>
              <a:spcAft>
                <a:spcPts val="1600"/>
              </a:spcAft>
              <a:buSzPts val="2400"/>
              <a:buFont typeface="Playfair Display"/>
              <a:buNone/>
              <a:defRPr sz="2400">
                <a:latin typeface="Playfair Display"/>
                <a:ea typeface="Playfair Display"/>
                <a:cs typeface="Playfair Display"/>
                <a:sym typeface="Playfair Display"/>
              </a:defRPr>
            </a:lvl9pPr>
          </a:lstStyle>
          <a:p/>
        </p:txBody>
      </p:sp>
      <p:sp>
        <p:nvSpPr>
          <p:cNvPr id="27" name="Google Shape;27;p5"/>
          <p:cNvSpPr txBox="true"/>
          <p:nvPr>
            <p:ph type="subTitle" idx="3"/>
          </p:nvPr>
        </p:nvSpPr>
        <p:spPr>
          <a:xfrm>
            <a:off x="1181425" y="2189782"/>
            <a:ext cx="2907600" cy="12141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8" name="Google Shape;28;p5"/>
          <p:cNvSpPr txBox="true"/>
          <p:nvPr>
            <p:ph type="subTitle" idx="4"/>
          </p:nvPr>
        </p:nvSpPr>
        <p:spPr>
          <a:xfrm>
            <a:off x="4924725" y="2189775"/>
            <a:ext cx="2730600" cy="12141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a:solidFill>
                  <a:schemeClr val="lt1"/>
                </a:solidFill>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29" name="Google Shape;29;p5"/>
          <p:cNvSpPr/>
          <p:nvPr/>
        </p:nvSpPr>
        <p:spPr>
          <a:xfrm rot="10800000">
            <a:off x="354833" y="3480440"/>
            <a:ext cx="8434330" cy="1473385"/>
          </a:xfrm>
          <a:custGeom>
            <a:avLst/>
            <a:gdLst/>
            <a:ahLst/>
            <a:cxnLst/>
            <a:rect l="l" t="t" r="r" b="b"/>
            <a:pathLst>
              <a:path w="308526" h="81923" extrusionOk="false">
                <a:moveTo>
                  <a:pt x="0" y="81923"/>
                </a:moveTo>
                <a:lnTo>
                  <a:pt x="0" y="0"/>
                </a:lnTo>
                <a:lnTo>
                  <a:pt x="307847" y="0"/>
                </a:lnTo>
                <a:lnTo>
                  <a:pt x="307847" y="6106"/>
                </a:lnTo>
                <a:lnTo>
                  <a:pt x="308526" y="80396"/>
                </a:lnTo>
              </a:path>
            </a:pathLst>
          </a:custGeom>
          <a:noFill/>
          <a:ln w="19050" cap="flat" cmpd="sng">
            <a:solidFill>
              <a:schemeClr val="dk1"/>
            </a:solidFill>
            <a:prstDash val="solid"/>
            <a:round/>
            <a:headEnd type="none" w="med" len="med"/>
            <a:tailEnd type="none" w="med" len="med"/>
          </a:ln>
        </p:spPr>
      </p:sp>
      <p:grpSp>
        <p:nvGrpSpPr>
          <p:cNvPr id="30" name="Google Shape;30;p5"/>
          <p:cNvGrpSpPr/>
          <p:nvPr/>
        </p:nvGrpSpPr>
        <p:grpSpPr>
          <a:xfrm>
            <a:off x="-757124" y="190366"/>
            <a:ext cx="2422475" cy="699265"/>
            <a:chOff x="7252475" y="1093175"/>
            <a:chExt cx="2887680" cy="833550"/>
          </a:xfrm>
        </p:grpSpPr>
        <p:sp>
          <p:nvSpPr>
            <p:cNvPr id="31" name="Google Shape;31;p5"/>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2" name="Google Shape;32;p5"/>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3" name="Google Shape;33;p5"/>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4" name="Shape 34"/>
        <p:cNvGrpSpPr/>
        <p:nvPr/>
      </p:nvGrpSpPr>
      <p:grpSpPr>
        <a:xfrm>
          <a:off x="0" y="0"/>
          <a:ext cx="0" cy="0"/>
          <a:chOff x="0" y="0"/>
          <a:chExt cx="0" cy="0"/>
        </a:xfrm>
      </p:grpSpPr>
      <p:sp>
        <p:nvSpPr>
          <p:cNvPr id="35" name="Google Shape;35;p6"/>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cxnSp>
        <p:nvCxnSpPr>
          <p:cNvPr id="36" name="Google Shape;36;p6"/>
          <p:cNvCxnSpPr/>
          <p:nvPr/>
        </p:nvCxnSpPr>
        <p:spPr>
          <a:xfrm>
            <a:off x="302000" y="-12475"/>
            <a:ext cx="0" cy="5156100"/>
          </a:xfrm>
          <a:prstGeom prst="straightConnector1">
            <a:avLst/>
          </a:prstGeom>
          <a:noFill/>
          <a:ln w="19050" cap="flat" cmpd="sng">
            <a:solidFill>
              <a:schemeClr val="dk1"/>
            </a:solidFill>
            <a:prstDash val="solid"/>
            <a:round/>
            <a:headEnd type="none" w="med" len="med"/>
            <a:tailEnd type="none" w="med" len="med"/>
          </a:ln>
        </p:spPr>
      </p:cxnSp>
      <p:cxnSp>
        <p:nvCxnSpPr>
          <p:cNvPr id="37" name="Google Shape;37;p6"/>
          <p:cNvCxnSpPr/>
          <p:nvPr/>
        </p:nvCxnSpPr>
        <p:spPr>
          <a:xfrm>
            <a:off x="8842000" y="-12475"/>
            <a:ext cx="0" cy="51561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8" name="Shape 38"/>
        <p:cNvGrpSpPr/>
        <p:nvPr/>
      </p:nvGrpSpPr>
      <p:grpSpPr>
        <a:xfrm>
          <a:off x="0" y="0"/>
          <a:ext cx="0" cy="0"/>
          <a:chOff x="0" y="0"/>
          <a:chExt cx="0" cy="0"/>
        </a:xfrm>
      </p:grpSpPr>
      <p:sp>
        <p:nvSpPr>
          <p:cNvPr id="39" name="Google Shape;39;p7"/>
          <p:cNvSpPr/>
          <p:nvPr/>
        </p:nvSpPr>
        <p:spPr>
          <a:xfrm>
            <a:off x="-124575" y="273125"/>
            <a:ext cx="7234500" cy="4553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nvGrpSpPr>
          <p:cNvPr id="40" name="Google Shape;40;p7"/>
          <p:cNvGrpSpPr/>
          <p:nvPr/>
        </p:nvGrpSpPr>
        <p:grpSpPr>
          <a:xfrm>
            <a:off x="4009925" y="974824"/>
            <a:ext cx="5134075" cy="3260101"/>
            <a:chOff x="4009925" y="974824"/>
            <a:chExt cx="5134075" cy="3260101"/>
          </a:xfrm>
        </p:grpSpPr>
        <p:sp>
          <p:nvSpPr>
            <p:cNvPr id="41" name="Google Shape;41;p7"/>
            <p:cNvSpPr/>
            <p:nvPr/>
          </p:nvSpPr>
          <p:spPr>
            <a:xfrm>
              <a:off x="4010100" y="974825"/>
              <a:ext cx="5133900" cy="3260100"/>
            </a:xfrm>
            <a:prstGeom prst="rect">
              <a:avLst/>
            </a:prstGeom>
            <a:solidFill>
              <a:schemeClr val="dk1"/>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2" name="Google Shape;42;p7"/>
            <p:cNvSpPr/>
            <p:nvPr/>
          </p:nvSpPr>
          <p:spPr>
            <a:xfrm>
              <a:off x="4009925" y="974824"/>
              <a:ext cx="2566325" cy="229815"/>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3" name="Google Shape;43;p7"/>
            <p:cNvSpPr/>
            <p:nvPr/>
          </p:nvSpPr>
          <p:spPr>
            <a:xfrm>
              <a:off x="6576789" y="974824"/>
              <a:ext cx="2566325" cy="229815"/>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4" name="Google Shape;44;p7"/>
            <p:cNvSpPr/>
            <p:nvPr/>
          </p:nvSpPr>
          <p:spPr>
            <a:xfrm>
              <a:off x="4009925" y="1280440"/>
              <a:ext cx="2566888" cy="230371"/>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5" name="Google Shape;45;p7"/>
            <p:cNvSpPr/>
            <p:nvPr/>
          </p:nvSpPr>
          <p:spPr>
            <a:xfrm>
              <a:off x="4009925" y="1587269"/>
              <a:ext cx="2566888" cy="229815"/>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6" name="Google Shape;46;p7"/>
            <p:cNvSpPr/>
            <p:nvPr/>
          </p:nvSpPr>
          <p:spPr>
            <a:xfrm>
              <a:off x="4009925" y="1892860"/>
              <a:ext cx="2566888" cy="229841"/>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7" name="Google Shape;47;p7"/>
            <p:cNvSpPr/>
            <p:nvPr/>
          </p:nvSpPr>
          <p:spPr>
            <a:xfrm>
              <a:off x="4009925" y="2198476"/>
              <a:ext cx="2566888" cy="229841"/>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8" name="Google Shape;48;p7"/>
            <p:cNvSpPr/>
            <p:nvPr/>
          </p:nvSpPr>
          <p:spPr>
            <a:xfrm>
              <a:off x="4009925" y="2505305"/>
              <a:ext cx="2566888" cy="229841"/>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49" name="Google Shape;49;p7"/>
            <p:cNvSpPr/>
            <p:nvPr/>
          </p:nvSpPr>
          <p:spPr>
            <a:xfrm>
              <a:off x="6576789" y="1280440"/>
              <a:ext cx="2566888" cy="230371"/>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0" name="Google Shape;50;p7"/>
            <p:cNvSpPr/>
            <p:nvPr/>
          </p:nvSpPr>
          <p:spPr>
            <a:xfrm>
              <a:off x="6576789" y="1587269"/>
              <a:ext cx="2566888" cy="229815"/>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1" name="Google Shape;51;p7"/>
            <p:cNvSpPr/>
            <p:nvPr/>
          </p:nvSpPr>
          <p:spPr>
            <a:xfrm>
              <a:off x="6576789" y="1892860"/>
              <a:ext cx="2566888" cy="229841"/>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2" name="Google Shape;52;p7"/>
            <p:cNvSpPr/>
            <p:nvPr/>
          </p:nvSpPr>
          <p:spPr>
            <a:xfrm>
              <a:off x="6576789" y="2198476"/>
              <a:ext cx="2566888" cy="229841"/>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3" name="Google Shape;53;p7"/>
            <p:cNvSpPr/>
            <p:nvPr/>
          </p:nvSpPr>
          <p:spPr>
            <a:xfrm>
              <a:off x="6576789" y="2505305"/>
              <a:ext cx="2566888" cy="229841"/>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4" name="Google Shape;54;p7"/>
            <p:cNvSpPr/>
            <p:nvPr/>
          </p:nvSpPr>
          <p:spPr>
            <a:xfrm>
              <a:off x="4009925" y="2781306"/>
              <a:ext cx="2566325" cy="229815"/>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5" name="Google Shape;55;p7"/>
            <p:cNvSpPr/>
            <p:nvPr/>
          </p:nvSpPr>
          <p:spPr>
            <a:xfrm>
              <a:off x="4009925" y="3086922"/>
              <a:ext cx="2566888" cy="230371"/>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6" name="Google Shape;56;p7"/>
            <p:cNvSpPr/>
            <p:nvPr/>
          </p:nvSpPr>
          <p:spPr>
            <a:xfrm>
              <a:off x="4009925" y="3393751"/>
              <a:ext cx="2566888" cy="229815"/>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 name="Google Shape;57;p7"/>
            <p:cNvSpPr/>
            <p:nvPr/>
          </p:nvSpPr>
          <p:spPr>
            <a:xfrm>
              <a:off x="4009925" y="3699342"/>
              <a:ext cx="2566888" cy="229841"/>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8" name="Google Shape;58;p7"/>
            <p:cNvSpPr/>
            <p:nvPr/>
          </p:nvSpPr>
          <p:spPr>
            <a:xfrm>
              <a:off x="4009925" y="4004958"/>
              <a:ext cx="2566888" cy="229841"/>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9" name="Google Shape;59;p7"/>
            <p:cNvSpPr/>
            <p:nvPr/>
          </p:nvSpPr>
          <p:spPr>
            <a:xfrm>
              <a:off x="6576789" y="2781306"/>
              <a:ext cx="2566325" cy="229815"/>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0" name="Google Shape;60;p7"/>
            <p:cNvSpPr/>
            <p:nvPr/>
          </p:nvSpPr>
          <p:spPr>
            <a:xfrm>
              <a:off x="6576789" y="3086922"/>
              <a:ext cx="2566888" cy="230371"/>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1" name="Google Shape;61;p7"/>
            <p:cNvSpPr/>
            <p:nvPr/>
          </p:nvSpPr>
          <p:spPr>
            <a:xfrm>
              <a:off x="6576789" y="3393751"/>
              <a:ext cx="2566888" cy="229815"/>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2" name="Google Shape;62;p7"/>
            <p:cNvSpPr/>
            <p:nvPr/>
          </p:nvSpPr>
          <p:spPr>
            <a:xfrm>
              <a:off x="6576789" y="3699342"/>
              <a:ext cx="2566888" cy="229841"/>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63" name="Google Shape;63;p7"/>
            <p:cNvSpPr/>
            <p:nvPr/>
          </p:nvSpPr>
          <p:spPr>
            <a:xfrm>
              <a:off x="6576789" y="4004958"/>
              <a:ext cx="2566888" cy="229841"/>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64" name="Google Shape;64;p7"/>
          <p:cNvSpPr txBox="true"/>
          <p:nvPr>
            <p:ph type="subTitle" idx="1"/>
          </p:nvPr>
        </p:nvSpPr>
        <p:spPr>
          <a:xfrm>
            <a:off x="4594750" y="3124200"/>
            <a:ext cx="3736500" cy="7623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a:solidFill>
                  <a:schemeClr val="lt1"/>
                </a:solidFill>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65" name="Google Shape;65;p7"/>
          <p:cNvSpPr txBox="true"/>
          <p:nvPr>
            <p:ph type="title"/>
          </p:nvPr>
        </p:nvSpPr>
        <p:spPr>
          <a:xfrm>
            <a:off x="4502150" y="1295011"/>
            <a:ext cx="3921900" cy="1717800"/>
          </a:xfrm>
          <a:prstGeom prst="rect">
            <a:avLst/>
          </a:prstGeom>
        </p:spPr>
        <p:txBody>
          <a:bodyPr spcFirstLastPara="1" wrap="square" lIns="91425" tIns="91425" rIns="91425" bIns="91425" anchor="ctr" anchorCtr="false">
            <a:noAutofit/>
          </a:bodyPr>
          <a:lstStyle>
            <a:lvl1pPr lvl="0" algn="ctr" rtl="0">
              <a:lnSpc>
                <a:spcPct val="80000"/>
              </a:lnSpc>
              <a:spcBef>
                <a:spcPts val="0"/>
              </a:spcBef>
              <a:spcAft>
                <a:spcPts val="0"/>
              </a:spcAft>
              <a:buSzPts val="4000"/>
              <a:buNone/>
              <a:defRPr>
                <a:solidFill>
                  <a:schemeClr val="l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6" name="Shape 66"/>
        <p:cNvGrpSpPr/>
        <p:nvPr/>
      </p:nvGrpSpPr>
      <p:grpSpPr>
        <a:xfrm>
          <a:off x="0" y="0"/>
          <a:ext cx="0" cy="0"/>
          <a:chOff x="0" y="0"/>
          <a:chExt cx="0" cy="0"/>
        </a:xfrm>
      </p:grpSpPr>
      <p:sp>
        <p:nvSpPr>
          <p:cNvPr id="67" name="Google Shape;67;p8"/>
          <p:cNvSpPr txBox="true"/>
          <p:nvPr>
            <p:ph type="title"/>
          </p:nvPr>
        </p:nvSpPr>
        <p:spPr>
          <a:xfrm>
            <a:off x="1388100" y="1230900"/>
            <a:ext cx="6367800" cy="2529300"/>
          </a:xfrm>
          <a:prstGeom prst="rect">
            <a:avLst/>
          </a:prstGeom>
        </p:spPr>
        <p:txBody>
          <a:bodyPr spcFirstLastPara="1" wrap="square" lIns="91425" tIns="91425" rIns="91425" bIns="91425" anchor="ctr" anchorCtr="false">
            <a:noAutofit/>
          </a:bodyPr>
          <a:lstStyle>
            <a:lvl1pPr lvl="0" algn="ctr">
              <a:spcBef>
                <a:spcPts val="0"/>
              </a:spcBef>
              <a:spcAft>
                <a:spcPts val="0"/>
              </a:spcAft>
              <a:buSzPts val="6000"/>
              <a:buNone/>
              <a:defRPr sz="8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
        <p:nvSpPr>
          <p:cNvPr id="68" name="Google Shape;68;p8"/>
          <p:cNvSpPr/>
          <p:nvPr/>
        </p:nvSpPr>
        <p:spPr>
          <a:xfrm rot="5400000">
            <a:off x="-326267" y="982252"/>
            <a:ext cx="4576544" cy="3178989"/>
          </a:xfrm>
          <a:custGeom>
            <a:avLst/>
            <a:gdLst/>
            <a:ahLst/>
            <a:cxnLst/>
            <a:rect l="l" t="t" r="r" b="b"/>
            <a:pathLst>
              <a:path w="338627" h="93089" extrusionOk="false">
                <a:moveTo>
                  <a:pt x="0" y="337"/>
                </a:moveTo>
                <a:lnTo>
                  <a:pt x="0" y="93089"/>
                </a:lnTo>
                <a:lnTo>
                  <a:pt x="338627" y="93089"/>
                </a:lnTo>
                <a:lnTo>
                  <a:pt x="338627" y="0"/>
                </a:lnTo>
              </a:path>
            </a:pathLst>
          </a:custGeom>
          <a:noFill/>
          <a:ln w="19050" cap="flat" cmpd="sng">
            <a:solidFill>
              <a:schemeClr val="dk1"/>
            </a:solidFill>
            <a:prstDash val="solid"/>
            <a:round/>
            <a:headEnd type="none" w="med" len="med"/>
            <a:tailEnd type="none" w="med" len="med"/>
          </a:ln>
        </p:spPr>
      </p:sp>
      <p:sp>
        <p:nvSpPr>
          <p:cNvPr id="69" name="Google Shape;69;p8"/>
          <p:cNvSpPr/>
          <p:nvPr/>
        </p:nvSpPr>
        <p:spPr>
          <a:xfrm rot="-5400000">
            <a:off x="4893733" y="982390"/>
            <a:ext cx="4576544" cy="3178989"/>
          </a:xfrm>
          <a:custGeom>
            <a:avLst/>
            <a:gdLst/>
            <a:ahLst/>
            <a:cxnLst/>
            <a:rect l="l" t="t" r="r" b="b"/>
            <a:pathLst>
              <a:path w="338627" h="93089" extrusionOk="false">
                <a:moveTo>
                  <a:pt x="0" y="337"/>
                </a:moveTo>
                <a:lnTo>
                  <a:pt x="0" y="93089"/>
                </a:lnTo>
                <a:lnTo>
                  <a:pt x="338627" y="93089"/>
                </a:lnTo>
                <a:lnTo>
                  <a:pt x="338627" y="0"/>
                </a:lnTo>
              </a:path>
            </a:pathLst>
          </a:custGeom>
          <a:noFill/>
          <a:ln w="19050" cap="flat" cmpd="sng">
            <a:solidFill>
              <a:schemeClr val="dk1"/>
            </a:solidFill>
            <a:prstDash val="solid"/>
            <a:round/>
            <a:headEnd type="none" w="med" len="med"/>
            <a:tailEnd type="none" w="med" len="med"/>
          </a:ln>
        </p:spPr>
      </p:sp>
      <p:sp>
        <p:nvSpPr>
          <p:cNvPr id="70" name="Google Shape;70;p8"/>
          <p:cNvSpPr/>
          <p:nvPr/>
        </p:nvSpPr>
        <p:spPr>
          <a:xfrm>
            <a:off x="1171322" y="856727"/>
            <a:ext cx="6801300" cy="3430200"/>
          </a:xfrm>
          <a:prstGeom prst="rect">
            <a:avLst/>
          </a:prstGeom>
          <a:solidFill>
            <a:schemeClr val="dk1"/>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nvGrpSpPr>
          <p:cNvPr id="71" name="Google Shape;71;p8"/>
          <p:cNvGrpSpPr/>
          <p:nvPr/>
        </p:nvGrpSpPr>
        <p:grpSpPr>
          <a:xfrm>
            <a:off x="1171080" y="944400"/>
            <a:ext cx="6802092" cy="3278697"/>
            <a:chOff x="1171080" y="944400"/>
            <a:chExt cx="6802092" cy="3278697"/>
          </a:xfrm>
        </p:grpSpPr>
        <p:sp>
          <p:nvSpPr>
            <p:cNvPr id="72" name="Google Shape;72;p8"/>
            <p:cNvSpPr/>
            <p:nvPr/>
          </p:nvSpPr>
          <p:spPr>
            <a:xfrm>
              <a:off x="1171080" y="944400"/>
              <a:ext cx="3400421" cy="281469"/>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3" name="Google Shape;73;p8"/>
            <p:cNvSpPr/>
            <p:nvPr/>
          </p:nvSpPr>
          <p:spPr>
            <a:xfrm>
              <a:off x="1171080" y="1318686"/>
              <a:ext cx="3401167" cy="28215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4" name="Google Shape;74;p8"/>
            <p:cNvSpPr/>
            <p:nvPr/>
          </p:nvSpPr>
          <p:spPr>
            <a:xfrm>
              <a:off x="1171080" y="1694457"/>
              <a:ext cx="3401167" cy="281469"/>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5" name="Google Shape;75;p8"/>
            <p:cNvSpPr/>
            <p:nvPr/>
          </p:nvSpPr>
          <p:spPr>
            <a:xfrm>
              <a:off x="1171080" y="2068712"/>
              <a:ext cx="3401167" cy="281500"/>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6" name="Google Shape;76;p8"/>
            <p:cNvSpPr/>
            <p:nvPr/>
          </p:nvSpPr>
          <p:spPr>
            <a:xfrm>
              <a:off x="1171080" y="2442998"/>
              <a:ext cx="3401167" cy="281500"/>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7" name="Google Shape;77;p8"/>
            <p:cNvSpPr/>
            <p:nvPr/>
          </p:nvSpPr>
          <p:spPr>
            <a:xfrm>
              <a:off x="1171080" y="2818769"/>
              <a:ext cx="3401167" cy="281500"/>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8" name="Google Shape;78;p8"/>
            <p:cNvSpPr/>
            <p:nvPr/>
          </p:nvSpPr>
          <p:spPr>
            <a:xfrm>
              <a:off x="1171080" y="3193055"/>
              <a:ext cx="3401167" cy="281469"/>
            </a:xfrm>
            <a:custGeom>
              <a:avLst/>
              <a:gdLst/>
              <a:ahLst/>
              <a:cxnLst/>
              <a:rect l="l" t="t" r="r" b="b"/>
              <a:pathLst>
                <a:path w="218971" h="9098" extrusionOk="false">
                  <a:moveTo>
                    <a:pt x="27245" y="0"/>
                  </a:moveTo>
                  <a:cubicBezTo>
                    <a:pt x="20179" y="0"/>
                    <a:pt x="16647" y="1888"/>
                    <a:pt x="13163" y="3727"/>
                  </a:cubicBezTo>
                  <a:cubicBezTo>
                    <a:pt x="9775" y="5565"/>
                    <a:pt x="6582" y="7259"/>
                    <a:pt x="0" y="7259"/>
                  </a:cubicBezTo>
                  <a:lnTo>
                    <a:pt x="0" y="9050"/>
                  </a:lnTo>
                  <a:cubicBezTo>
                    <a:pt x="7017" y="9050"/>
                    <a:pt x="10598" y="7162"/>
                    <a:pt x="14034" y="5323"/>
                  </a:cubicBezTo>
                  <a:cubicBezTo>
                    <a:pt x="17421" y="3533"/>
                    <a:pt x="20615" y="1791"/>
                    <a:pt x="27196" y="1791"/>
                  </a:cubicBezTo>
                  <a:cubicBezTo>
                    <a:pt x="33777" y="1791"/>
                    <a:pt x="37020" y="3533"/>
                    <a:pt x="40407" y="5323"/>
                  </a:cubicBezTo>
                  <a:cubicBezTo>
                    <a:pt x="43746" y="7114"/>
                    <a:pt x="47182" y="8953"/>
                    <a:pt x="53811" y="9050"/>
                  </a:cubicBezTo>
                  <a:lnTo>
                    <a:pt x="54440" y="9050"/>
                  </a:lnTo>
                  <a:cubicBezTo>
                    <a:pt x="54440" y="9050"/>
                    <a:pt x="54924" y="9098"/>
                    <a:pt x="55021" y="9098"/>
                  </a:cubicBezTo>
                  <a:cubicBezTo>
                    <a:pt x="62086" y="9098"/>
                    <a:pt x="65619" y="7162"/>
                    <a:pt x="69055" y="5323"/>
                  </a:cubicBezTo>
                  <a:cubicBezTo>
                    <a:pt x="72490" y="3533"/>
                    <a:pt x="75684" y="1839"/>
                    <a:pt x="82265" y="1839"/>
                  </a:cubicBezTo>
                  <a:cubicBezTo>
                    <a:pt x="88847" y="1839"/>
                    <a:pt x="92040" y="3533"/>
                    <a:pt x="95428" y="5323"/>
                  </a:cubicBezTo>
                  <a:cubicBezTo>
                    <a:pt x="98864" y="7162"/>
                    <a:pt x="102444" y="9098"/>
                    <a:pt x="109461" y="9098"/>
                  </a:cubicBezTo>
                  <a:lnTo>
                    <a:pt x="110090" y="9098"/>
                  </a:lnTo>
                  <a:cubicBezTo>
                    <a:pt x="117107" y="9098"/>
                    <a:pt x="120688" y="7211"/>
                    <a:pt x="124124" y="5372"/>
                  </a:cubicBezTo>
                  <a:cubicBezTo>
                    <a:pt x="127511" y="3533"/>
                    <a:pt x="130705" y="1839"/>
                    <a:pt x="137286" y="1839"/>
                  </a:cubicBezTo>
                  <a:cubicBezTo>
                    <a:pt x="143867" y="1839"/>
                    <a:pt x="147061" y="3533"/>
                    <a:pt x="150497" y="5372"/>
                  </a:cubicBezTo>
                  <a:cubicBezTo>
                    <a:pt x="153836" y="7162"/>
                    <a:pt x="157272" y="9001"/>
                    <a:pt x="163901" y="9098"/>
                  </a:cubicBezTo>
                  <a:lnTo>
                    <a:pt x="165111" y="9098"/>
                  </a:lnTo>
                  <a:cubicBezTo>
                    <a:pt x="172176" y="9098"/>
                    <a:pt x="175709" y="7162"/>
                    <a:pt x="179193" y="5323"/>
                  </a:cubicBezTo>
                  <a:cubicBezTo>
                    <a:pt x="182580" y="3533"/>
                    <a:pt x="185774" y="1839"/>
                    <a:pt x="192355" y="1839"/>
                  </a:cubicBezTo>
                  <a:cubicBezTo>
                    <a:pt x="198937" y="1839"/>
                    <a:pt x="202130" y="3533"/>
                    <a:pt x="205518" y="5372"/>
                  </a:cubicBezTo>
                  <a:cubicBezTo>
                    <a:pt x="208857" y="7114"/>
                    <a:pt x="212341" y="9001"/>
                    <a:pt x="218970" y="9098"/>
                  </a:cubicBezTo>
                  <a:lnTo>
                    <a:pt x="218970" y="7259"/>
                  </a:lnTo>
                  <a:cubicBezTo>
                    <a:pt x="212776" y="7162"/>
                    <a:pt x="209679" y="5517"/>
                    <a:pt x="206389" y="3727"/>
                  </a:cubicBezTo>
                  <a:cubicBezTo>
                    <a:pt x="202953" y="1936"/>
                    <a:pt x="199372" y="0"/>
                    <a:pt x="192355" y="0"/>
                  </a:cubicBezTo>
                  <a:cubicBezTo>
                    <a:pt x="185339" y="0"/>
                    <a:pt x="181758" y="1936"/>
                    <a:pt x="178322" y="3775"/>
                  </a:cubicBezTo>
                  <a:cubicBezTo>
                    <a:pt x="174934" y="5565"/>
                    <a:pt x="171692" y="7259"/>
                    <a:pt x="165111" y="7259"/>
                  </a:cubicBezTo>
                  <a:lnTo>
                    <a:pt x="164530" y="7259"/>
                  </a:lnTo>
                  <a:cubicBezTo>
                    <a:pt x="157949" y="7259"/>
                    <a:pt x="154755" y="5565"/>
                    <a:pt x="151320" y="3727"/>
                  </a:cubicBezTo>
                  <a:cubicBezTo>
                    <a:pt x="147884" y="1936"/>
                    <a:pt x="144351" y="0"/>
                    <a:pt x="137286" y="0"/>
                  </a:cubicBezTo>
                  <a:cubicBezTo>
                    <a:pt x="130269" y="0"/>
                    <a:pt x="126737" y="1936"/>
                    <a:pt x="123253" y="3775"/>
                  </a:cubicBezTo>
                  <a:cubicBezTo>
                    <a:pt x="119865" y="5565"/>
                    <a:pt x="116671" y="7259"/>
                    <a:pt x="110090" y="7259"/>
                  </a:cubicBezTo>
                  <a:lnTo>
                    <a:pt x="109074" y="7259"/>
                  </a:lnTo>
                  <a:cubicBezTo>
                    <a:pt x="102783" y="7162"/>
                    <a:pt x="99638" y="5517"/>
                    <a:pt x="96299" y="3727"/>
                  </a:cubicBezTo>
                  <a:cubicBezTo>
                    <a:pt x="92863" y="1888"/>
                    <a:pt x="89282" y="0"/>
                    <a:pt x="82265" y="0"/>
                  </a:cubicBezTo>
                  <a:cubicBezTo>
                    <a:pt x="75249" y="0"/>
                    <a:pt x="71668" y="1888"/>
                    <a:pt x="68232" y="3727"/>
                  </a:cubicBezTo>
                  <a:cubicBezTo>
                    <a:pt x="64845" y="5565"/>
                    <a:pt x="61602" y="7259"/>
                    <a:pt x="55069" y="7259"/>
                  </a:cubicBezTo>
                  <a:lnTo>
                    <a:pt x="54440" y="7259"/>
                  </a:lnTo>
                  <a:cubicBezTo>
                    <a:pt x="47859" y="7259"/>
                    <a:pt x="44665" y="5565"/>
                    <a:pt x="41278" y="3727"/>
                  </a:cubicBezTo>
                  <a:cubicBezTo>
                    <a:pt x="37794" y="1888"/>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79" name="Google Shape;79;p8"/>
            <p:cNvSpPr/>
            <p:nvPr/>
          </p:nvSpPr>
          <p:spPr>
            <a:xfrm>
              <a:off x="1171080" y="3567341"/>
              <a:ext cx="3401167" cy="281469"/>
            </a:xfrm>
            <a:custGeom>
              <a:avLst/>
              <a:gdLst/>
              <a:ahLst/>
              <a:cxnLst/>
              <a:rect l="l" t="t" r="r" b="b"/>
              <a:pathLst>
                <a:path w="218971" h="9098" extrusionOk="false">
                  <a:moveTo>
                    <a:pt x="27245" y="0"/>
                  </a:moveTo>
                  <a:cubicBezTo>
                    <a:pt x="20179" y="0"/>
                    <a:pt x="16647" y="1936"/>
                    <a:pt x="13163" y="3775"/>
                  </a:cubicBezTo>
                  <a:cubicBezTo>
                    <a:pt x="9775" y="5565"/>
                    <a:pt x="6582" y="7259"/>
                    <a:pt x="0" y="7259"/>
                  </a:cubicBezTo>
                  <a:lnTo>
                    <a:pt x="0" y="9098"/>
                  </a:lnTo>
                  <a:cubicBezTo>
                    <a:pt x="7017" y="9098"/>
                    <a:pt x="10598" y="7210"/>
                    <a:pt x="14034" y="5372"/>
                  </a:cubicBezTo>
                  <a:cubicBezTo>
                    <a:pt x="17421" y="3533"/>
                    <a:pt x="20615" y="1839"/>
                    <a:pt x="27196" y="1839"/>
                  </a:cubicBezTo>
                  <a:cubicBezTo>
                    <a:pt x="33777" y="1839"/>
                    <a:pt x="37020" y="3533"/>
                    <a:pt x="40407" y="5372"/>
                  </a:cubicBezTo>
                  <a:cubicBezTo>
                    <a:pt x="43746" y="7162"/>
                    <a:pt x="47182" y="9001"/>
                    <a:pt x="53811" y="9098"/>
                  </a:cubicBezTo>
                  <a:lnTo>
                    <a:pt x="55021" y="9098"/>
                  </a:lnTo>
                  <a:cubicBezTo>
                    <a:pt x="62086" y="9098"/>
                    <a:pt x="65619" y="7210"/>
                    <a:pt x="69055" y="5372"/>
                  </a:cubicBezTo>
                  <a:cubicBezTo>
                    <a:pt x="72490" y="3533"/>
                    <a:pt x="75684" y="1839"/>
                    <a:pt x="82265" y="1839"/>
                  </a:cubicBezTo>
                  <a:cubicBezTo>
                    <a:pt x="88847" y="1839"/>
                    <a:pt x="92040" y="3533"/>
                    <a:pt x="95428" y="5372"/>
                  </a:cubicBezTo>
                  <a:cubicBezTo>
                    <a:pt x="98864" y="7210"/>
                    <a:pt x="102444" y="9098"/>
                    <a:pt x="109461" y="9098"/>
                  </a:cubicBezTo>
                  <a:lnTo>
                    <a:pt x="110090" y="9098"/>
                  </a:lnTo>
                  <a:cubicBezTo>
                    <a:pt x="117107" y="9098"/>
                    <a:pt x="120688" y="7210"/>
                    <a:pt x="124124" y="5372"/>
                  </a:cubicBezTo>
                  <a:cubicBezTo>
                    <a:pt x="127511" y="3581"/>
                    <a:pt x="130705" y="1839"/>
                    <a:pt x="137286" y="1839"/>
                  </a:cubicBezTo>
                  <a:cubicBezTo>
                    <a:pt x="143867" y="1839"/>
                    <a:pt x="147061" y="3581"/>
                    <a:pt x="150497" y="5372"/>
                  </a:cubicBezTo>
                  <a:cubicBezTo>
                    <a:pt x="153836" y="7162"/>
                    <a:pt x="157272" y="9001"/>
                    <a:pt x="163901" y="9098"/>
                  </a:cubicBezTo>
                  <a:lnTo>
                    <a:pt x="165111" y="9098"/>
                  </a:lnTo>
                  <a:cubicBezTo>
                    <a:pt x="172176" y="9098"/>
                    <a:pt x="175709" y="7210"/>
                    <a:pt x="179193" y="5372"/>
                  </a:cubicBezTo>
                  <a:cubicBezTo>
                    <a:pt x="182580" y="3533"/>
                    <a:pt x="185774" y="1839"/>
                    <a:pt x="192355" y="1839"/>
                  </a:cubicBezTo>
                  <a:cubicBezTo>
                    <a:pt x="198937" y="1839"/>
                    <a:pt x="202130" y="3533"/>
                    <a:pt x="205518" y="5372"/>
                  </a:cubicBezTo>
                  <a:cubicBezTo>
                    <a:pt x="208857" y="7162"/>
                    <a:pt x="212341" y="9001"/>
                    <a:pt x="218970" y="9098"/>
                  </a:cubicBezTo>
                  <a:lnTo>
                    <a:pt x="218970" y="7307"/>
                  </a:lnTo>
                  <a:cubicBezTo>
                    <a:pt x="212776" y="7162"/>
                    <a:pt x="209679" y="5517"/>
                    <a:pt x="206389" y="3775"/>
                  </a:cubicBezTo>
                  <a:cubicBezTo>
                    <a:pt x="202953" y="1936"/>
                    <a:pt x="199372" y="49"/>
                    <a:pt x="192355" y="49"/>
                  </a:cubicBezTo>
                  <a:cubicBezTo>
                    <a:pt x="185339" y="49"/>
                    <a:pt x="181758" y="1936"/>
                    <a:pt x="178322" y="3775"/>
                  </a:cubicBezTo>
                  <a:cubicBezTo>
                    <a:pt x="174934" y="5565"/>
                    <a:pt x="171692" y="7307"/>
                    <a:pt x="165111" y="7307"/>
                  </a:cubicBezTo>
                  <a:lnTo>
                    <a:pt x="164530" y="7307"/>
                  </a:lnTo>
                  <a:cubicBezTo>
                    <a:pt x="157949" y="7307"/>
                    <a:pt x="154755" y="5565"/>
                    <a:pt x="151320" y="3775"/>
                  </a:cubicBezTo>
                  <a:cubicBezTo>
                    <a:pt x="147884" y="1936"/>
                    <a:pt x="144351" y="49"/>
                    <a:pt x="137286" y="49"/>
                  </a:cubicBezTo>
                  <a:cubicBezTo>
                    <a:pt x="130269" y="49"/>
                    <a:pt x="126737" y="1936"/>
                    <a:pt x="123253" y="3775"/>
                  </a:cubicBezTo>
                  <a:cubicBezTo>
                    <a:pt x="119865" y="5565"/>
                    <a:pt x="116671" y="7307"/>
                    <a:pt x="110090" y="7307"/>
                  </a:cubicBezTo>
                  <a:lnTo>
                    <a:pt x="109655" y="7307"/>
                  </a:lnTo>
                  <a:lnTo>
                    <a:pt x="109461" y="7259"/>
                  </a:lnTo>
                  <a:lnTo>
                    <a:pt x="109074" y="7259"/>
                  </a:lnTo>
                  <a:cubicBezTo>
                    <a:pt x="102783" y="7210"/>
                    <a:pt x="99638" y="5517"/>
                    <a:pt x="96299" y="3726"/>
                  </a:cubicBezTo>
                  <a:cubicBezTo>
                    <a:pt x="92863" y="1936"/>
                    <a:pt x="89282" y="0"/>
                    <a:pt x="82265" y="0"/>
                  </a:cubicBezTo>
                  <a:cubicBezTo>
                    <a:pt x="75249" y="0"/>
                    <a:pt x="71668" y="1936"/>
                    <a:pt x="68232" y="3775"/>
                  </a:cubicBezTo>
                  <a:cubicBezTo>
                    <a:pt x="64845" y="5565"/>
                    <a:pt x="61602" y="7259"/>
                    <a:pt x="55069" y="7259"/>
                  </a:cubicBezTo>
                  <a:lnTo>
                    <a:pt x="54440" y="7259"/>
                  </a:lnTo>
                  <a:cubicBezTo>
                    <a:pt x="47859" y="7259"/>
                    <a:pt x="44665" y="5565"/>
                    <a:pt x="41278" y="3726"/>
                  </a:cubicBezTo>
                  <a:cubicBezTo>
                    <a:pt x="37794" y="1936"/>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0" name="Google Shape;80;p8"/>
            <p:cNvSpPr/>
            <p:nvPr/>
          </p:nvSpPr>
          <p:spPr>
            <a:xfrm>
              <a:off x="1171080" y="3941627"/>
              <a:ext cx="3401167" cy="281469"/>
            </a:xfrm>
            <a:custGeom>
              <a:avLst/>
              <a:gdLst/>
              <a:ahLst/>
              <a:cxnLst/>
              <a:rect l="l" t="t" r="r" b="b"/>
              <a:pathLst>
                <a:path w="218971" h="9098" extrusionOk="false">
                  <a:moveTo>
                    <a:pt x="27245" y="0"/>
                  </a:moveTo>
                  <a:cubicBezTo>
                    <a:pt x="20179" y="0"/>
                    <a:pt x="16647" y="1936"/>
                    <a:pt x="13163" y="3775"/>
                  </a:cubicBezTo>
                  <a:cubicBezTo>
                    <a:pt x="9775" y="5565"/>
                    <a:pt x="6582" y="7259"/>
                    <a:pt x="0" y="7259"/>
                  </a:cubicBezTo>
                  <a:lnTo>
                    <a:pt x="0" y="9098"/>
                  </a:lnTo>
                  <a:cubicBezTo>
                    <a:pt x="7017" y="9098"/>
                    <a:pt x="10598" y="7210"/>
                    <a:pt x="14034" y="5372"/>
                  </a:cubicBezTo>
                  <a:cubicBezTo>
                    <a:pt x="17421" y="3533"/>
                    <a:pt x="20615" y="1839"/>
                    <a:pt x="27196" y="1839"/>
                  </a:cubicBezTo>
                  <a:cubicBezTo>
                    <a:pt x="33777" y="1839"/>
                    <a:pt x="37020" y="3533"/>
                    <a:pt x="40407" y="5372"/>
                  </a:cubicBezTo>
                  <a:cubicBezTo>
                    <a:pt x="43746" y="7162"/>
                    <a:pt x="47182" y="9001"/>
                    <a:pt x="53811" y="9098"/>
                  </a:cubicBezTo>
                  <a:lnTo>
                    <a:pt x="55021" y="9098"/>
                  </a:lnTo>
                  <a:cubicBezTo>
                    <a:pt x="62086" y="9098"/>
                    <a:pt x="65619" y="7210"/>
                    <a:pt x="69055" y="5372"/>
                  </a:cubicBezTo>
                  <a:cubicBezTo>
                    <a:pt x="72490" y="3533"/>
                    <a:pt x="75684" y="1839"/>
                    <a:pt x="82265" y="1839"/>
                  </a:cubicBezTo>
                  <a:cubicBezTo>
                    <a:pt x="88847" y="1839"/>
                    <a:pt x="92040" y="3533"/>
                    <a:pt x="95428" y="5372"/>
                  </a:cubicBezTo>
                  <a:cubicBezTo>
                    <a:pt x="98864" y="7210"/>
                    <a:pt x="102444" y="9098"/>
                    <a:pt x="109461" y="9098"/>
                  </a:cubicBezTo>
                  <a:lnTo>
                    <a:pt x="110090" y="9098"/>
                  </a:lnTo>
                  <a:cubicBezTo>
                    <a:pt x="117107" y="9098"/>
                    <a:pt x="120688" y="7210"/>
                    <a:pt x="124124" y="5372"/>
                  </a:cubicBezTo>
                  <a:cubicBezTo>
                    <a:pt x="127511" y="3581"/>
                    <a:pt x="130705" y="1839"/>
                    <a:pt x="137286" y="1839"/>
                  </a:cubicBezTo>
                  <a:cubicBezTo>
                    <a:pt x="143867" y="1839"/>
                    <a:pt x="147061" y="3581"/>
                    <a:pt x="150497" y="5372"/>
                  </a:cubicBezTo>
                  <a:cubicBezTo>
                    <a:pt x="153836" y="7162"/>
                    <a:pt x="157272" y="9001"/>
                    <a:pt x="163901" y="9098"/>
                  </a:cubicBezTo>
                  <a:lnTo>
                    <a:pt x="165111" y="9098"/>
                  </a:lnTo>
                  <a:cubicBezTo>
                    <a:pt x="172176" y="9098"/>
                    <a:pt x="175709" y="7210"/>
                    <a:pt x="179193" y="5372"/>
                  </a:cubicBezTo>
                  <a:cubicBezTo>
                    <a:pt x="182580" y="3533"/>
                    <a:pt x="185774" y="1839"/>
                    <a:pt x="192355" y="1839"/>
                  </a:cubicBezTo>
                  <a:cubicBezTo>
                    <a:pt x="198937" y="1839"/>
                    <a:pt x="202130" y="3533"/>
                    <a:pt x="205518" y="5372"/>
                  </a:cubicBezTo>
                  <a:cubicBezTo>
                    <a:pt x="208857" y="7162"/>
                    <a:pt x="212341" y="9001"/>
                    <a:pt x="218970" y="9098"/>
                  </a:cubicBezTo>
                  <a:lnTo>
                    <a:pt x="218970" y="7307"/>
                  </a:lnTo>
                  <a:cubicBezTo>
                    <a:pt x="212776" y="7162"/>
                    <a:pt x="209679" y="5517"/>
                    <a:pt x="206389" y="3775"/>
                  </a:cubicBezTo>
                  <a:cubicBezTo>
                    <a:pt x="202953" y="1936"/>
                    <a:pt x="199372" y="49"/>
                    <a:pt x="192355" y="49"/>
                  </a:cubicBezTo>
                  <a:cubicBezTo>
                    <a:pt x="185339" y="49"/>
                    <a:pt x="181758" y="1936"/>
                    <a:pt x="178322" y="3775"/>
                  </a:cubicBezTo>
                  <a:cubicBezTo>
                    <a:pt x="174934" y="5565"/>
                    <a:pt x="171692" y="7307"/>
                    <a:pt x="165111" y="7307"/>
                  </a:cubicBezTo>
                  <a:lnTo>
                    <a:pt x="164530" y="7307"/>
                  </a:lnTo>
                  <a:cubicBezTo>
                    <a:pt x="157949" y="7307"/>
                    <a:pt x="154755" y="5565"/>
                    <a:pt x="151320" y="3775"/>
                  </a:cubicBezTo>
                  <a:cubicBezTo>
                    <a:pt x="147884" y="1936"/>
                    <a:pt x="144351" y="49"/>
                    <a:pt x="137286" y="49"/>
                  </a:cubicBezTo>
                  <a:cubicBezTo>
                    <a:pt x="130269" y="49"/>
                    <a:pt x="126737" y="1936"/>
                    <a:pt x="123253" y="3775"/>
                  </a:cubicBezTo>
                  <a:cubicBezTo>
                    <a:pt x="119865" y="5565"/>
                    <a:pt x="116671" y="7307"/>
                    <a:pt x="110090" y="7307"/>
                  </a:cubicBezTo>
                  <a:lnTo>
                    <a:pt x="109655" y="7307"/>
                  </a:lnTo>
                  <a:lnTo>
                    <a:pt x="109461" y="7259"/>
                  </a:lnTo>
                  <a:lnTo>
                    <a:pt x="109074" y="7259"/>
                  </a:lnTo>
                  <a:cubicBezTo>
                    <a:pt x="102783" y="7210"/>
                    <a:pt x="99638" y="5517"/>
                    <a:pt x="96299" y="3726"/>
                  </a:cubicBezTo>
                  <a:cubicBezTo>
                    <a:pt x="92863" y="1936"/>
                    <a:pt x="89282" y="0"/>
                    <a:pt x="82265" y="0"/>
                  </a:cubicBezTo>
                  <a:cubicBezTo>
                    <a:pt x="75249" y="0"/>
                    <a:pt x="71668" y="1936"/>
                    <a:pt x="68232" y="3775"/>
                  </a:cubicBezTo>
                  <a:cubicBezTo>
                    <a:pt x="64845" y="5565"/>
                    <a:pt x="61602" y="7259"/>
                    <a:pt x="55069" y="7259"/>
                  </a:cubicBezTo>
                  <a:lnTo>
                    <a:pt x="54440" y="7259"/>
                  </a:lnTo>
                  <a:cubicBezTo>
                    <a:pt x="47859" y="7259"/>
                    <a:pt x="44665" y="5565"/>
                    <a:pt x="41278" y="3726"/>
                  </a:cubicBezTo>
                  <a:cubicBezTo>
                    <a:pt x="37794" y="1936"/>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1" name="Google Shape;81;p8"/>
            <p:cNvSpPr/>
            <p:nvPr/>
          </p:nvSpPr>
          <p:spPr>
            <a:xfrm>
              <a:off x="4572005" y="944400"/>
              <a:ext cx="3400421" cy="281469"/>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2" name="Google Shape;82;p8"/>
            <p:cNvSpPr/>
            <p:nvPr/>
          </p:nvSpPr>
          <p:spPr>
            <a:xfrm>
              <a:off x="4572005" y="1318686"/>
              <a:ext cx="3401167" cy="28215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3" name="Google Shape;83;p8"/>
            <p:cNvSpPr/>
            <p:nvPr/>
          </p:nvSpPr>
          <p:spPr>
            <a:xfrm>
              <a:off x="4572005" y="1694457"/>
              <a:ext cx="3401167" cy="281469"/>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4" name="Google Shape;84;p8"/>
            <p:cNvSpPr/>
            <p:nvPr/>
          </p:nvSpPr>
          <p:spPr>
            <a:xfrm>
              <a:off x="4572005" y="2068712"/>
              <a:ext cx="3401167" cy="281500"/>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5" name="Google Shape;85;p8"/>
            <p:cNvSpPr/>
            <p:nvPr/>
          </p:nvSpPr>
          <p:spPr>
            <a:xfrm>
              <a:off x="4572005" y="2442998"/>
              <a:ext cx="3401167" cy="281500"/>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6" name="Google Shape;86;p8"/>
            <p:cNvSpPr/>
            <p:nvPr/>
          </p:nvSpPr>
          <p:spPr>
            <a:xfrm>
              <a:off x="4572005" y="2818769"/>
              <a:ext cx="3401167" cy="281500"/>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7" name="Google Shape;87;p8"/>
            <p:cNvSpPr/>
            <p:nvPr/>
          </p:nvSpPr>
          <p:spPr>
            <a:xfrm>
              <a:off x="4572005" y="3193055"/>
              <a:ext cx="3401167" cy="281469"/>
            </a:xfrm>
            <a:custGeom>
              <a:avLst/>
              <a:gdLst/>
              <a:ahLst/>
              <a:cxnLst/>
              <a:rect l="l" t="t" r="r" b="b"/>
              <a:pathLst>
                <a:path w="218971" h="9098" extrusionOk="false">
                  <a:moveTo>
                    <a:pt x="27245" y="0"/>
                  </a:moveTo>
                  <a:cubicBezTo>
                    <a:pt x="20179" y="0"/>
                    <a:pt x="16647" y="1888"/>
                    <a:pt x="13163" y="3727"/>
                  </a:cubicBezTo>
                  <a:cubicBezTo>
                    <a:pt x="9775" y="5565"/>
                    <a:pt x="6582" y="7259"/>
                    <a:pt x="0" y="7259"/>
                  </a:cubicBezTo>
                  <a:lnTo>
                    <a:pt x="0" y="9050"/>
                  </a:lnTo>
                  <a:cubicBezTo>
                    <a:pt x="7017" y="9050"/>
                    <a:pt x="10598" y="7162"/>
                    <a:pt x="14034" y="5323"/>
                  </a:cubicBezTo>
                  <a:cubicBezTo>
                    <a:pt x="17421" y="3533"/>
                    <a:pt x="20615" y="1791"/>
                    <a:pt x="27196" y="1791"/>
                  </a:cubicBezTo>
                  <a:cubicBezTo>
                    <a:pt x="33777" y="1791"/>
                    <a:pt x="37020" y="3533"/>
                    <a:pt x="40407" y="5323"/>
                  </a:cubicBezTo>
                  <a:cubicBezTo>
                    <a:pt x="43746" y="7114"/>
                    <a:pt x="47182" y="8953"/>
                    <a:pt x="53811" y="9050"/>
                  </a:cubicBezTo>
                  <a:lnTo>
                    <a:pt x="54440" y="9050"/>
                  </a:lnTo>
                  <a:cubicBezTo>
                    <a:pt x="54440" y="9050"/>
                    <a:pt x="54924" y="9098"/>
                    <a:pt x="55021" y="9098"/>
                  </a:cubicBezTo>
                  <a:cubicBezTo>
                    <a:pt x="62086" y="9098"/>
                    <a:pt x="65619" y="7162"/>
                    <a:pt x="69055" y="5323"/>
                  </a:cubicBezTo>
                  <a:cubicBezTo>
                    <a:pt x="72490" y="3533"/>
                    <a:pt x="75684" y="1839"/>
                    <a:pt x="82265" y="1839"/>
                  </a:cubicBezTo>
                  <a:cubicBezTo>
                    <a:pt x="88847" y="1839"/>
                    <a:pt x="92040" y="3533"/>
                    <a:pt x="95428" y="5323"/>
                  </a:cubicBezTo>
                  <a:cubicBezTo>
                    <a:pt x="98864" y="7162"/>
                    <a:pt x="102444" y="9098"/>
                    <a:pt x="109461" y="9098"/>
                  </a:cubicBezTo>
                  <a:lnTo>
                    <a:pt x="110090" y="9098"/>
                  </a:lnTo>
                  <a:cubicBezTo>
                    <a:pt x="117107" y="9098"/>
                    <a:pt x="120688" y="7211"/>
                    <a:pt x="124124" y="5372"/>
                  </a:cubicBezTo>
                  <a:cubicBezTo>
                    <a:pt x="127511" y="3533"/>
                    <a:pt x="130705" y="1839"/>
                    <a:pt x="137286" y="1839"/>
                  </a:cubicBezTo>
                  <a:cubicBezTo>
                    <a:pt x="143867" y="1839"/>
                    <a:pt x="147061" y="3533"/>
                    <a:pt x="150497" y="5372"/>
                  </a:cubicBezTo>
                  <a:cubicBezTo>
                    <a:pt x="153836" y="7162"/>
                    <a:pt x="157272" y="9001"/>
                    <a:pt x="163901" y="9098"/>
                  </a:cubicBezTo>
                  <a:lnTo>
                    <a:pt x="165111" y="9098"/>
                  </a:lnTo>
                  <a:cubicBezTo>
                    <a:pt x="172176" y="9098"/>
                    <a:pt x="175709" y="7162"/>
                    <a:pt x="179193" y="5323"/>
                  </a:cubicBezTo>
                  <a:cubicBezTo>
                    <a:pt x="182580" y="3533"/>
                    <a:pt x="185774" y="1839"/>
                    <a:pt x="192355" y="1839"/>
                  </a:cubicBezTo>
                  <a:cubicBezTo>
                    <a:pt x="198937" y="1839"/>
                    <a:pt x="202130" y="3533"/>
                    <a:pt x="205518" y="5372"/>
                  </a:cubicBezTo>
                  <a:cubicBezTo>
                    <a:pt x="208857" y="7114"/>
                    <a:pt x="212341" y="9001"/>
                    <a:pt x="218970" y="9098"/>
                  </a:cubicBezTo>
                  <a:lnTo>
                    <a:pt x="218970" y="7259"/>
                  </a:lnTo>
                  <a:cubicBezTo>
                    <a:pt x="212776" y="7162"/>
                    <a:pt x="209679" y="5517"/>
                    <a:pt x="206389" y="3727"/>
                  </a:cubicBezTo>
                  <a:cubicBezTo>
                    <a:pt x="202953" y="1936"/>
                    <a:pt x="199372" y="0"/>
                    <a:pt x="192355" y="0"/>
                  </a:cubicBezTo>
                  <a:cubicBezTo>
                    <a:pt x="185339" y="0"/>
                    <a:pt x="181758" y="1936"/>
                    <a:pt x="178322" y="3775"/>
                  </a:cubicBezTo>
                  <a:cubicBezTo>
                    <a:pt x="174934" y="5565"/>
                    <a:pt x="171692" y="7259"/>
                    <a:pt x="165111" y="7259"/>
                  </a:cubicBezTo>
                  <a:lnTo>
                    <a:pt x="164530" y="7259"/>
                  </a:lnTo>
                  <a:cubicBezTo>
                    <a:pt x="157949" y="7259"/>
                    <a:pt x="154755" y="5565"/>
                    <a:pt x="151320" y="3727"/>
                  </a:cubicBezTo>
                  <a:cubicBezTo>
                    <a:pt x="147884" y="1936"/>
                    <a:pt x="144351" y="0"/>
                    <a:pt x="137286" y="0"/>
                  </a:cubicBezTo>
                  <a:cubicBezTo>
                    <a:pt x="130269" y="0"/>
                    <a:pt x="126737" y="1936"/>
                    <a:pt x="123253" y="3775"/>
                  </a:cubicBezTo>
                  <a:cubicBezTo>
                    <a:pt x="119865" y="5565"/>
                    <a:pt x="116671" y="7259"/>
                    <a:pt x="110090" y="7259"/>
                  </a:cubicBezTo>
                  <a:lnTo>
                    <a:pt x="109074" y="7259"/>
                  </a:lnTo>
                  <a:cubicBezTo>
                    <a:pt x="102783" y="7162"/>
                    <a:pt x="99638" y="5517"/>
                    <a:pt x="96299" y="3727"/>
                  </a:cubicBezTo>
                  <a:cubicBezTo>
                    <a:pt x="92863" y="1888"/>
                    <a:pt x="89282" y="0"/>
                    <a:pt x="82265" y="0"/>
                  </a:cubicBezTo>
                  <a:cubicBezTo>
                    <a:pt x="75249" y="0"/>
                    <a:pt x="71668" y="1888"/>
                    <a:pt x="68232" y="3727"/>
                  </a:cubicBezTo>
                  <a:cubicBezTo>
                    <a:pt x="64845" y="5565"/>
                    <a:pt x="61602" y="7259"/>
                    <a:pt x="55069" y="7259"/>
                  </a:cubicBezTo>
                  <a:lnTo>
                    <a:pt x="54440" y="7259"/>
                  </a:lnTo>
                  <a:cubicBezTo>
                    <a:pt x="47859" y="7259"/>
                    <a:pt x="44665" y="5565"/>
                    <a:pt x="41278" y="3727"/>
                  </a:cubicBezTo>
                  <a:cubicBezTo>
                    <a:pt x="37794" y="1888"/>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8" name="Google Shape;88;p8"/>
            <p:cNvSpPr/>
            <p:nvPr/>
          </p:nvSpPr>
          <p:spPr>
            <a:xfrm>
              <a:off x="4572005" y="3567341"/>
              <a:ext cx="3401167" cy="281469"/>
            </a:xfrm>
            <a:custGeom>
              <a:avLst/>
              <a:gdLst/>
              <a:ahLst/>
              <a:cxnLst/>
              <a:rect l="l" t="t" r="r" b="b"/>
              <a:pathLst>
                <a:path w="218971" h="9098" extrusionOk="false">
                  <a:moveTo>
                    <a:pt x="27245" y="0"/>
                  </a:moveTo>
                  <a:cubicBezTo>
                    <a:pt x="20179" y="0"/>
                    <a:pt x="16647" y="1936"/>
                    <a:pt x="13163" y="3775"/>
                  </a:cubicBezTo>
                  <a:cubicBezTo>
                    <a:pt x="9775" y="5565"/>
                    <a:pt x="6582" y="7259"/>
                    <a:pt x="0" y="7259"/>
                  </a:cubicBezTo>
                  <a:lnTo>
                    <a:pt x="0" y="9098"/>
                  </a:lnTo>
                  <a:cubicBezTo>
                    <a:pt x="7017" y="9098"/>
                    <a:pt x="10598" y="7210"/>
                    <a:pt x="14034" y="5372"/>
                  </a:cubicBezTo>
                  <a:cubicBezTo>
                    <a:pt x="17421" y="3533"/>
                    <a:pt x="20615" y="1839"/>
                    <a:pt x="27196" y="1839"/>
                  </a:cubicBezTo>
                  <a:cubicBezTo>
                    <a:pt x="33777" y="1839"/>
                    <a:pt x="37020" y="3533"/>
                    <a:pt x="40407" y="5372"/>
                  </a:cubicBezTo>
                  <a:cubicBezTo>
                    <a:pt x="43746" y="7162"/>
                    <a:pt x="47182" y="9001"/>
                    <a:pt x="53811" y="9098"/>
                  </a:cubicBezTo>
                  <a:lnTo>
                    <a:pt x="55021" y="9098"/>
                  </a:lnTo>
                  <a:cubicBezTo>
                    <a:pt x="62086" y="9098"/>
                    <a:pt x="65619" y="7210"/>
                    <a:pt x="69055" y="5372"/>
                  </a:cubicBezTo>
                  <a:cubicBezTo>
                    <a:pt x="72490" y="3533"/>
                    <a:pt x="75684" y="1839"/>
                    <a:pt x="82265" y="1839"/>
                  </a:cubicBezTo>
                  <a:cubicBezTo>
                    <a:pt x="88847" y="1839"/>
                    <a:pt x="92040" y="3533"/>
                    <a:pt x="95428" y="5372"/>
                  </a:cubicBezTo>
                  <a:cubicBezTo>
                    <a:pt x="98864" y="7210"/>
                    <a:pt x="102444" y="9098"/>
                    <a:pt x="109461" y="9098"/>
                  </a:cubicBezTo>
                  <a:lnTo>
                    <a:pt x="110090" y="9098"/>
                  </a:lnTo>
                  <a:cubicBezTo>
                    <a:pt x="117107" y="9098"/>
                    <a:pt x="120688" y="7210"/>
                    <a:pt x="124124" y="5372"/>
                  </a:cubicBezTo>
                  <a:cubicBezTo>
                    <a:pt x="127511" y="3581"/>
                    <a:pt x="130705" y="1839"/>
                    <a:pt x="137286" y="1839"/>
                  </a:cubicBezTo>
                  <a:cubicBezTo>
                    <a:pt x="143867" y="1839"/>
                    <a:pt x="147061" y="3581"/>
                    <a:pt x="150497" y="5372"/>
                  </a:cubicBezTo>
                  <a:cubicBezTo>
                    <a:pt x="153836" y="7162"/>
                    <a:pt x="157272" y="9001"/>
                    <a:pt x="163901" y="9098"/>
                  </a:cubicBezTo>
                  <a:lnTo>
                    <a:pt x="165111" y="9098"/>
                  </a:lnTo>
                  <a:cubicBezTo>
                    <a:pt x="172176" y="9098"/>
                    <a:pt x="175709" y="7210"/>
                    <a:pt x="179193" y="5372"/>
                  </a:cubicBezTo>
                  <a:cubicBezTo>
                    <a:pt x="182580" y="3533"/>
                    <a:pt x="185774" y="1839"/>
                    <a:pt x="192355" y="1839"/>
                  </a:cubicBezTo>
                  <a:cubicBezTo>
                    <a:pt x="198937" y="1839"/>
                    <a:pt x="202130" y="3533"/>
                    <a:pt x="205518" y="5372"/>
                  </a:cubicBezTo>
                  <a:cubicBezTo>
                    <a:pt x="208857" y="7162"/>
                    <a:pt x="212341" y="9001"/>
                    <a:pt x="218970" y="9098"/>
                  </a:cubicBezTo>
                  <a:lnTo>
                    <a:pt x="218970" y="7307"/>
                  </a:lnTo>
                  <a:cubicBezTo>
                    <a:pt x="212776" y="7162"/>
                    <a:pt x="209679" y="5517"/>
                    <a:pt x="206389" y="3775"/>
                  </a:cubicBezTo>
                  <a:cubicBezTo>
                    <a:pt x="202953" y="1936"/>
                    <a:pt x="199372" y="49"/>
                    <a:pt x="192355" y="49"/>
                  </a:cubicBezTo>
                  <a:cubicBezTo>
                    <a:pt x="185339" y="49"/>
                    <a:pt x="181758" y="1936"/>
                    <a:pt x="178322" y="3775"/>
                  </a:cubicBezTo>
                  <a:cubicBezTo>
                    <a:pt x="174934" y="5565"/>
                    <a:pt x="171692" y="7307"/>
                    <a:pt x="165111" y="7307"/>
                  </a:cubicBezTo>
                  <a:lnTo>
                    <a:pt x="164530" y="7307"/>
                  </a:lnTo>
                  <a:cubicBezTo>
                    <a:pt x="157949" y="7307"/>
                    <a:pt x="154755" y="5565"/>
                    <a:pt x="151320" y="3775"/>
                  </a:cubicBezTo>
                  <a:cubicBezTo>
                    <a:pt x="147884" y="1936"/>
                    <a:pt x="144351" y="49"/>
                    <a:pt x="137286" y="49"/>
                  </a:cubicBezTo>
                  <a:cubicBezTo>
                    <a:pt x="130269" y="49"/>
                    <a:pt x="126737" y="1936"/>
                    <a:pt x="123253" y="3775"/>
                  </a:cubicBezTo>
                  <a:cubicBezTo>
                    <a:pt x="119865" y="5565"/>
                    <a:pt x="116671" y="7307"/>
                    <a:pt x="110090" y="7307"/>
                  </a:cubicBezTo>
                  <a:lnTo>
                    <a:pt x="109655" y="7307"/>
                  </a:lnTo>
                  <a:lnTo>
                    <a:pt x="109461" y="7259"/>
                  </a:lnTo>
                  <a:lnTo>
                    <a:pt x="109074" y="7259"/>
                  </a:lnTo>
                  <a:cubicBezTo>
                    <a:pt x="102783" y="7210"/>
                    <a:pt x="99638" y="5517"/>
                    <a:pt x="96299" y="3726"/>
                  </a:cubicBezTo>
                  <a:cubicBezTo>
                    <a:pt x="92863" y="1936"/>
                    <a:pt x="89282" y="0"/>
                    <a:pt x="82265" y="0"/>
                  </a:cubicBezTo>
                  <a:cubicBezTo>
                    <a:pt x="75249" y="0"/>
                    <a:pt x="71668" y="1936"/>
                    <a:pt x="68232" y="3775"/>
                  </a:cubicBezTo>
                  <a:cubicBezTo>
                    <a:pt x="64845" y="5565"/>
                    <a:pt x="61602" y="7259"/>
                    <a:pt x="55069" y="7259"/>
                  </a:cubicBezTo>
                  <a:lnTo>
                    <a:pt x="54440" y="7259"/>
                  </a:lnTo>
                  <a:cubicBezTo>
                    <a:pt x="47859" y="7259"/>
                    <a:pt x="44665" y="5565"/>
                    <a:pt x="41278" y="3726"/>
                  </a:cubicBezTo>
                  <a:cubicBezTo>
                    <a:pt x="37794" y="1936"/>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89" name="Google Shape;89;p8"/>
            <p:cNvSpPr/>
            <p:nvPr/>
          </p:nvSpPr>
          <p:spPr>
            <a:xfrm>
              <a:off x="4572005" y="3941627"/>
              <a:ext cx="3401167" cy="281469"/>
            </a:xfrm>
            <a:custGeom>
              <a:avLst/>
              <a:gdLst/>
              <a:ahLst/>
              <a:cxnLst/>
              <a:rect l="l" t="t" r="r" b="b"/>
              <a:pathLst>
                <a:path w="218971" h="9098" extrusionOk="false">
                  <a:moveTo>
                    <a:pt x="27245" y="0"/>
                  </a:moveTo>
                  <a:cubicBezTo>
                    <a:pt x="20179" y="0"/>
                    <a:pt x="16647" y="1936"/>
                    <a:pt x="13163" y="3775"/>
                  </a:cubicBezTo>
                  <a:cubicBezTo>
                    <a:pt x="9775" y="5565"/>
                    <a:pt x="6582" y="7259"/>
                    <a:pt x="0" y="7259"/>
                  </a:cubicBezTo>
                  <a:lnTo>
                    <a:pt x="0" y="9098"/>
                  </a:lnTo>
                  <a:cubicBezTo>
                    <a:pt x="7017" y="9098"/>
                    <a:pt x="10598" y="7210"/>
                    <a:pt x="14034" y="5372"/>
                  </a:cubicBezTo>
                  <a:cubicBezTo>
                    <a:pt x="17421" y="3533"/>
                    <a:pt x="20615" y="1839"/>
                    <a:pt x="27196" y="1839"/>
                  </a:cubicBezTo>
                  <a:cubicBezTo>
                    <a:pt x="33777" y="1839"/>
                    <a:pt x="37020" y="3533"/>
                    <a:pt x="40407" y="5372"/>
                  </a:cubicBezTo>
                  <a:cubicBezTo>
                    <a:pt x="43746" y="7162"/>
                    <a:pt x="47182" y="9001"/>
                    <a:pt x="53811" y="9098"/>
                  </a:cubicBezTo>
                  <a:lnTo>
                    <a:pt x="55021" y="9098"/>
                  </a:lnTo>
                  <a:cubicBezTo>
                    <a:pt x="62086" y="9098"/>
                    <a:pt x="65619" y="7210"/>
                    <a:pt x="69055" y="5372"/>
                  </a:cubicBezTo>
                  <a:cubicBezTo>
                    <a:pt x="72490" y="3533"/>
                    <a:pt x="75684" y="1839"/>
                    <a:pt x="82265" y="1839"/>
                  </a:cubicBezTo>
                  <a:cubicBezTo>
                    <a:pt x="88847" y="1839"/>
                    <a:pt x="92040" y="3533"/>
                    <a:pt x="95428" y="5372"/>
                  </a:cubicBezTo>
                  <a:cubicBezTo>
                    <a:pt x="98864" y="7210"/>
                    <a:pt x="102444" y="9098"/>
                    <a:pt x="109461" y="9098"/>
                  </a:cubicBezTo>
                  <a:lnTo>
                    <a:pt x="110090" y="9098"/>
                  </a:lnTo>
                  <a:cubicBezTo>
                    <a:pt x="117107" y="9098"/>
                    <a:pt x="120688" y="7210"/>
                    <a:pt x="124124" y="5372"/>
                  </a:cubicBezTo>
                  <a:cubicBezTo>
                    <a:pt x="127511" y="3581"/>
                    <a:pt x="130705" y="1839"/>
                    <a:pt x="137286" y="1839"/>
                  </a:cubicBezTo>
                  <a:cubicBezTo>
                    <a:pt x="143867" y="1839"/>
                    <a:pt x="147061" y="3581"/>
                    <a:pt x="150497" y="5372"/>
                  </a:cubicBezTo>
                  <a:cubicBezTo>
                    <a:pt x="153836" y="7162"/>
                    <a:pt x="157272" y="9001"/>
                    <a:pt x="163901" y="9098"/>
                  </a:cubicBezTo>
                  <a:lnTo>
                    <a:pt x="165111" y="9098"/>
                  </a:lnTo>
                  <a:cubicBezTo>
                    <a:pt x="172176" y="9098"/>
                    <a:pt x="175709" y="7210"/>
                    <a:pt x="179193" y="5372"/>
                  </a:cubicBezTo>
                  <a:cubicBezTo>
                    <a:pt x="182580" y="3533"/>
                    <a:pt x="185774" y="1839"/>
                    <a:pt x="192355" y="1839"/>
                  </a:cubicBezTo>
                  <a:cubicBezTo>
                    <a:pt x="198937" y="1839"/>
                    <a:pt x="202130" y="3533"/>
                    <a:pt x="205518" y="5372"/>
                  </a:cubicBezTo>
                  <a:cubicBezTo>
                    <a:pt x="208857" y="7162"/>
                    <a:pt x="212341" y="9001"/>
                    <a:pt x="218970" y="9098"/>
                  </a:cubicBezTo>
                  <a:lnTo>
                    <a:pt x="218970" y="7307"/>
                  </a:lnTo>
                  <a:cubicBezTo>
                    <a:pt x="212776" y="7162"/>
                    <a:pt x="209679" y="5517"/>
                    <a:pt x="206389" y="3775"/>
                  </a:cubicBezTo>
                  <a:cubicBezTo>
                    <a:pt x="202953" y="1936"/>
                    <a:pt x="199372" y="49"/>
                    <a:pt x="192355" y="49"/>
                  </a:cubicBezTo>
                  <a:cubicBezTo>
                    <a:pt x="185339" y="49"/>
                    <a:pt x="181758" y="1936"/>
                    <a:pt x="178322" y="3775"/>
                  </a:cubicBezTo>
                  <a:cubicBezTo>
                    <a:pt x="174934" y="5565"/>
                    <a:pt x="171692" y="7307"/>
                    <a:pt x="165111" y="7307"/>
                  </a:cubicBezTo>
                  <a:lnTo>
                    <a:pt x="164530" y="7307"/>
                  </a:lnTo>
                  <a:cubicBezTo>
                    <a:pt x="157949" y="7307"/>
                    <a:pt x="154755" y="5565"/>
                    <a:pt x="151320" y="3775"/>
                  </a:cubicBezTo>
                  <a:cubicBezTo>
                    <a:pt x="147884" y="1936"/>
                    <a:pt x="144351" y="49"/>
                    <a:pt x="137286" y="49"/>
                  </a:cubicBezTo>
                  <a:cubicBezTo>
                    <a:pt x="130269" y="49"/>
                    <a:pt x="126737" y="1936"/>
                    <a:pt x="123253" y="3775"/>
                  </a:cubicBezTo>
                  <a:cubicBezTo>
                    <a:pt x="119865" y="5565"/>
                    <a:pt x="116671" y="7307"/>
                    <a:pt x="110090" y="7307"/>
                  </a:cubicBezTo>
                  <a:lnTo>
                    <a:pt x="109655" y="7307"/>
                  </a:lnTo>
                  <a:lnTo>
                    <a:pt x="109461" y="7259"/>
                  </a:lnTo>
                  <a:lnTo>
                    <a:pt x="109074" y="7259"/>
                  </a:lnTo>
                  <a:cubicBezTo>
                    <a:pt x="102783" y="7210"/>
                    <a:pt x="99638" y="5517"/>
                    <a:pt x="96299" y="3726"/>
                  </a:cubicBezTo>
                  <a:cubicBezTo>
                    <a:pt x="92863" y="1936"/>
                    <a:pt x="89282" y="0"/>
                    <a:pt x="82265" y="0"/>
                  </a:cubicBezTo>
                  <a:cubicBezTo>
                    <a:pt x="75249" y="0"/>
                    <a:pt x="71668" y="1936"/>
                    <a:pt x="68232" y="3775"/>
                  </a:cubicBezTo>
                  <a:cubicBezTo>
                    <a:pt x="64845" y="5565"/>
                    <a:pt x="61602" y="7259"/>
                    <a:pt x="55069" y="7259"/>
                  </a:cubicBezTo>
                  <a:lnTo>
                    <a:pt x="54440" y="7259"/>
                  </a:lnTo>
                  <a:cubicBezTo>
                    <a:pt x="47859" y="7259"/>
                    <a:pt x="44665" y="5565"/>
                    <a:pt x="41278" y="3726"/>
                  </a:cubicBezTo>
                  <a:cubicBezTo>
                    <a:pt x="37794" y="1936"/>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9"/>
          <p:cNvSpPr txBox="true"/>
          <p:nvPr>
            <p:ph type="title"/>
          </p:nvPr>
        </p:nvSpPr>
        <p:spPr>
          <a:xfrm>
            <a:off x="1270800" y="620224"/>
            <a:ext cx="6602400" cy="925500"/>
          </a:xfrm>
          <a:prstGeom prst="rect">
            <a:avLst/>
          </a:prstGeom>
        </p:spPr>
        <p:txBody>
          <a:bodyPr spcFirstLastPara="1" wrap="square" lIns="91425" tIns="91425" rIns="91425" bIns="91425" anchor="t" anchorCtr="false">
            <a:noAutofit/>
          </a:bodyPr>
          <a:lstStyle>
            <a:lvl1pPr lvl="0" algn="ctr" rtl="0">
              <a:lnSpc>
                <a:spcPct val="80000"/>
              </a:lnSpc>
              <a:spcBef>
                <a:spcPts val="0"/>
              </a:spcBef>
              <a:spcAft>
                <a:spcPts val="0"/>
              </a:spcAft>
              <a:buSzPts val="3600"/>
              <a:buNone/>
              <a:defRPr sz="60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92" name="Google Shape;92;p9"/>
          <p:cNvSpPr txBox="true"/>
          <p:nvPr>
            <p:ph type="subTitle" idx="1"/>
          </p:nvPr>
        </p:nvSpPr>
        <p:spPr>
          <a:xfrm>
            <a:off x="2599775" y="1501850"/>
            <a:ext cx="3944400" cy="888900"/>
          </a:xfrm>
          <a:prstGeom prst="rect">
            <a:avLst/>
          </a:prstGeom>
        </p:spPr>
        <p:txBody>
          <a:bodyPr spcFirstLastPara="1" wrap="square" lIns="91425" tIns="91425" rIns="91425" bIns="91425" anchor="t" anchorCtr="false">
            <a:noAutofit/>
          </a:bodyPr>
          <a:lstStyle>
            <a:lvl1pPr lvl="0" algn="ctr" rtl="0">
              <a:lnSpc>
                <a:spcPct val="100000"/>
              </a:lnSpc>
              <a:spcBef>
                <a:spcPts val="0"/>
              </a:spcBef>
              <a:spcAft>
                <a:spcPts val="0"/>
              </a:spcAft>
              <a:buSzPts val="1400"/>
              <a:buNone/>
              <a:defRPr>
                <a:solidFill>
                  <a:schemeClr val="dk1"/>
                </a:solidFill>
                <a:latin typeface="Open Sans"/>
                <a:ea typeface="Open Sans"/>
                <a:cs typeface="Open Sans"/>
                <a:sym typeface="Open Sans"/>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93" name="Google Shape;93;p9"/>
          <p:cNvSpPr/>
          <p:nvPr/>
        </p:nvSpPr>
        <p:spPr>
          <a:xfrm>
            <a:off x="720900" y="270025"/>
            <a:ext cx="7713150" cy="2050737"/>
          </a:xfrm>
          <a:custGeom>
            <a:avLst/>
            <a:gdLst/>
            <a:ahLst/>
            <a:cxnLst/>
            <a:rect l="l" t="t" r="r" b="b"/>
            <a:pathLst>
              <a:path w="308526" h="81923" extrusionOk="false">
                <a:moveTo>
                  <a:pt x="0" y="81923"/>
                </a:moveTo>
                <a:lnTo>
                  <a:pt x="0" y="0"/>
                </a:lnTo>
                <a:lnTo>
                  <a:pt x="307847" y="0"/>
                </a:lnTo>
                <a:lnTo>
                  <a:pt x="307847" y="6106"/>
                </a:lnTo>
                <a:lnTo>
                  <a:pt x="308526" y="80396"/>
                </a:lnTo>
              </a:path>
            </a:pathLst>
          </a:custGeom>
          <a:noFill/>
          <a:ln w="19050" cap="flat" cmpd="sng">
            <a:solidFill>
              <a:schemeClr val="dk1"/>
            </a:solidFill>
            <a:prstDash val="solid"/>
            <a:round/>
            <a:headEnd type="none" w="med" len="med"/>
            <a:tailEnd type="none" w="med" len="med"/>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94" name="Shape 94"/>
        <p:cNvGrpSpPr/>
        <p:nvPr/>
      </p:nvGrpSpPr>
      <p:grpSpPr>
        <a:xfrm>
          <a:off x="0" y="0"/>
          <a:ext cx="0" cy="0"/>
          <a:chOff x="0" y="0"/>
          <a:chExt cx="0" cy="0"/>
        </a:xfrm>
      </p:grpSpPr>
      <p:sp>
        <p:nvSpPr>
          <p:cNvPr id="95" name="Google Shape;95;p10"/>
          <p:cNvSpPr txBox="true"/>
          <p:nvPr>
            <p:ph type="title"/>
          </p:nvPr>
        </p:nvSpPr>
        <p:spPr>
          <a:xfrm>
            <a:off x="720000" y="652425"/>
            <a:ext cx="4608300" cy="1513200"/>
          </a:xfrm>
          <a:prstGeom prst="rect">
            <a:avLst/>
          </a:prstGeom>
        </p:spPr>
        <p:txBody>
          <a:bodyPr spcFirstLastPara="1" wrap="square" lIns="91425" tIns="91425" rIns="91425" bIns="91425" anchor="t" anchorCtr="false">
            <a:noAutofit/>
          </a:bodyPr>
          <a:lstStyle>
            <a:lvl1pPr lvl="0" rtl="0">
              <a:spcBef>
                <a:spcPts val="0"/>
              </a:spcBef>
              <a:spcAft>
                <a:spcPts val="0"/>
              </a:spcAft>
              <a:buSzPts val="4000"/>
              <a:buNone/>
              <a:defRPr>
                <a:solidFill>
                  <a:schemeClr val="lt1"/>
                </a:solidFill>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p:txBody>
      </p:sp>
      <p:pic>
        <p:nvPicPr>
          <p:cNvPr id="96" name="Google Shape;96;p10"/>
          <p:cNvPicPr preferRelativeResize="false"/>
          <p:nvPr/>
        </p:nvPicPr>
        <p:blipFill>
          <a:blip r:embed="rId2"/>
          <a:stretch>
            <a:fillRect/>
          </a:stretch>
        </p:blipFill>
        <p:spPr>
          <a:xfrm rot="-5400000">
            <a:off x="5267701" y="1272225"/>
            <a:ext cx="5153550" cy="2599049"/>
          </a:xfrm>
          <a:prstGeom prst="rect">
            <a:avLst/>
          </a:prstGeom>
          <a:noFill/>
          <a:ln>
            <a:noFill/>
          </a:ln>
        </p:spPr>
      </p:pic>
      <p:pic>
        <p:nvPicPr>
          <p:cNvPr id="97" name="Google Shape;97;p10"/>
          <p:cNvPicPr preferRelativeResize="false"/>
          <p:nvPr/>
        </p:nvPicPr>
        <p:blipFill rotWithShape="true">
          <a:blip r:embed="rId2"/>
          <a:srcRect b="7808"/>
          <a:stretch>
            <a:fillRect/>
          </a:stretch>
        </p:blipFill>
        <p:spPr>
          <a:xfrm rot="5400000">
            <a:off x="-1378725" y="1373675"/>
            <a:ext cx="5153550" cy="2396149"/>
          </a:xfrm>
          <a:prstGeom prst="rect">
            <a:avLst/>
          </a:prstGeom>
          <a:noFill/>
          <a:ln>
            <a:noFill/>
          </a:ln>
        </p:spPr>
      </p:pic>
      <p:sp>
        <p:nvSpPr>
          <p:cNvPr id="98" name="Google Shape;98;p10"/>
          <p:cNvSpPr/>
          <p:nvPr/>
        </p:nvSpPr>
        <p:spPr>
          <a:xfrm>
            <a:off x="326550" y="295050"/>
            <a:ext cx="8490900" cy="4553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nvGrpSpPr>
          <p:cNvPr id="99" name="Google Shape;99;p10"/>
          <p:cNvGrpSpPr/>
          <p:nvPr/>
        </p:nvGrpSpPr>
        <p:grpSpPr>
          <a:xfrm>
            <a:off x="-28" y="540004"/>
            <a:ext cx="5134098" cy="1738062"/>
            <a:chOff x="684825" y="540000"/>
            <a:chExt cx="4845775" cy="1513200"/>
          </a:xfrm>
        </p:grpSpPr>
        <p:sp>
          <p:nvSpPr>
            <p:cNvPr id="100" name="Google Shape;100;p10"/>
            <p:cNvSpPr/>
            <p:nvPr/>
          </p:nvSpPr>
          <p:spPr>
            <a:xfrm>
              <a:off x="685000" y="540000"/>
              <a:ext cx="4845600" cy="1513200"/>
            </a:xfrm>
            <a:prstGeom prst="rect">
              <a:avLst/>
            </a:prstGeom>
            <a:solidFill>
              <a:schemeClr val="dk1"/>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1" name="Google Shape;101;p10"/>
            <p:cNvSpPr/>
            <p:nvPr/>
          </p:nvSpPr>
          <p:spPr>
            <a:xfrm>
              <a:off x="684825" y="597575"/>
              <a:ext cx="2422383" cy="184917"/>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2" name="Google Shape;102;p10"/>
            <p:cNvSpPr/>
            <p:nvPr/>
          </p:nvSpPr>
          <p:spPr>
            <a:xfrm>
              <a:off x="684825" y="843480"/>
              <a:ext cx="2422914" cy="185364"/>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3" name="Google Shape;103;p10"/>
            <p:cNvSpPr/>
            <p:nvPr/>
          </p:nvSpPr>
          <p:spPr>
            <a:xfrm>
              <a:off x="684825" y="1090360"/>
              <a:ext cx="2422914" cy="184917"/>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4" name="Google Shape;104;p10"/>
            <p:cNvSpPr/>
            <p:nvPr/>
          </p:nvSpPr>
          <p:spPr>
            <a:xfrm>
              <a:off x="684825" y="1336245"/>
              <a:ext cx="2422914" cy="184937"/>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5" name="Google Shape;105;p10"/>
            <p:cNvSpPr/>
            <p:nvPr/>
          </p:nvSpPr>
          <p:spPr>
            <a:xfrm>
              <a:off x="684825" y="1582150"/>
              <a:ext cx="2422914" cy="184937"/>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6" name="Google Shape;106;p10"/>
            <p:cNvSpPr/>
            <p:nvPr/>
          </p:nvSpPr>
          <p:spPr>
            <a:xfrm>
              <a:off x="684825" y="1829030"/>
              <a:ext cx="2422914" cy="184937"/>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7" name="Google Shape;107;p10"/>
            <p:cNvSpPr/>
            <p:nvPr/>
          </p:nvSpPr>
          <p:spPr>
            <a:xfrm>
              <a:off x="3107539" y="597575"/>
              <a:ext cx="2422383" cy="184917"/>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8" name="Google Shape;108;p10"/>
            <p:cNvSpPr/>
            <p:nvPr/>
          </p:nvSpPr>
          <p:spPr>
            <a:xfrm>
              <a:off x="3107539" y="843480"/>
              <a:ext cx="2422914" cy="185364"/>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09" name="Google Shape;109;p10"/>
            <p:cNvSpPr/>
            <p:nvPr/>
          </p:nvSpPr>
          <p:spPr>
            <a:xfrm>
              <a:off x="3107539" y="1090360"/>
              <a:ext cx="2422914" cy="184917"/>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10" name="Google Shape;110;p10"/>
            <p:cNvSpPr/>
            <p:nvPr/>
          </p:nvSpPr>
          <p:spPr>
            <a:xfrm>
              <a:off x="3107539" y="1336245"/>
              <a:ext cx="2422914" cy="184937"/>
            </a:xfrm>
            <a:custGeom>
              <a:avLst/>
              <a:gdLst/>
              <a:ahLst/>
              <a:cxnLst/>
              <a:rect l="l" t="t" r="r" b="b"/>
              <a:pathLst>
                <a:path w="218971" h="9099" extrusionOk="false">
                  <a:moveTo>
                    <a:pt x="27245" y="1"/>
                  </a:moveTo>
                  <a:cubicBezTo>
                    <a:pt x="20179" y="1"/>
                    <a:pt x="16647" y="1888"/>
                    <a:pt x="13163" y="3727"/>
                  </a:cubicBezTo>
                  <a:cubicBezTo>
                    <a:pt x="9775" y="5566"/>
                    <a:pt x="6582" y="7260"/>
                    <a:pt x="0" y="7260"/>
                  </a:cubicBezTo>
                  <a:lnTo>
                    <a:pt x="0" y="9050"/>
                  </a:lnTo>
                  <a:cubicBezTo>
                    <a:pt x="7017" y="9050"/>
                    <a:pt x="10598" y="7163"/>
                    <a:pt x="14034" y="5324"/>
                  </a:cubicBezTo>
                  <a:cubicBezTo>
                    <a:pt x="17421" y="3533"/>
                    <a:pt x="20615" y="1791"/>
                    <a:pt x="27196" y="1791"/>
                  </a:cubicBezTo>
                  <a:cubicBezTo>
                    <a:pt x="33777" y="1791"/>
                    <a:pt x="37020" y="3533"/>
                    <a:pt x="40407" y="5324"/>
                  </a:cubicBezTo>
                  <a:cubicBezTo>
                    <a:pt x="43746" y="7114"/>
                    <a:pt x="47182" y="8953"/>
                    <a:pt x="53811" y="9050"/>
                  </a:cubicBezTo>
                  <a:lnTo>
                    <a:pt x="54440" y="9050"/>
                  </a:lnTo>
                  <a:cubicBezTo>
                    <a:pt x="54440" y="9050"/>
                    <a:pt x="54924" y="9098"/>
                    <a:pt x="55021" y="9098"/>
                  </a:cubicBezTo>
                  <a:cubicBezTo>
                    <a:pt x="62086" y="9098"/>
                    <a:pt x="65619" y="7163"/>
                    <a:pt x="69055" y="5324"/>
                  </a:cubicBezTo>
                  <a:cubicBezTo>
                    <a:pt x="72490" y="3533"/>
                    <a:pt x="75684" y="1840"/>
                    <a:pt x="82265" y="1840"/>
                  </a:cubicBezTo>
                  <a:cubicBezTo>
                    <a:pt x="88847" y="1840"/>
                    <a:pt x="92040" y="3533"/>
                    <a:pt x="95428" y="5324"/>
                  </a:cubicBezTo>
                  <a:cubicBezTo>
                    <a:pt x="98864" y="7163"/>
                    <a:pt x="102444" y="9098"/>
                    <a:pt x="109461" y="9098"/>
                  </a:cubicBezTo>
                  <a:lnTo>
                    <a:pt x="110090" y="9098"/>
                  </a:lnTo>
                  <a:cubicBezTo>
                    <a:pt x="117107" y="9098"/>
                    <a:pt x="120688" y="7211"/>
                    <a:pt x="124124" y="5372"/>
                  </a:cubicBezTo>
                  <a:cubicBezTo>
                    <a:pt x="127511" y="3533"/>
                    <a:pt x="130705" y="1840"/>
                    <a:pt x="137286" y="1840"/>
                  </a:cubicBezTo>
                  <a:cubicBezTo>
                    <a:pt x="143867" y="1840"/>
                    <a:pt x="147061" y="3533"/>
                    <a:pt x="150497" y="5372"/>
                  </a:cubicBezTo>
                  <a:cubicBezTo>
                    <a:pt x="153836" y="7163"/>
                    <a:pt x="157272" y="9002"/>
                    <a:pt x="163901" y="9098"/>
                  </a:cubicBezTo>
                  <a:lnTo>
                    <a:pt x="165111" y="9098"/>
                  </a:lnTo>
                  <a:cubicBezTo>
                    <a:pt x="172176" y="9098"/>
                    <a:pt x="175709" y="7211"/>
                    <a:pt x="179193" y="5372"/>
                  </a:cubicBezTo>
                  <a:cubicBezTo>
                    <a:pt x="182580" y="3533"/>
                    <a:pt x="185774" y="1840"/>
                    <a:pt x="192355" y="1840"/>
                  </a:cubicBezTo>
                  <a:cubicBezTo>
                    <a:pt x="198937" y="1840"/>
                    <a:pt x="202130" y="3533"/>
                    <a:pt x="205518" y="5372"/>
                  </a:cubicBezTo>
                  <a:cubicBezTo>
                    <a:pt x="208857" y="7163"/>
                    <a:pt x="212341" y="9002"/>
                    <a:pt x="218970" y="9098"/>
                  </a:cubicBezTo>
                  <a:lnTo>
                    <a:pt x="218970" y="7260"/>
                  </a:lnTo>
                  <a:cubicBezTo>
                    <a:pt x="212776" y="7163"/>
                    <a:pt x="209679" y="5517"/>
                    <a:pt x="206389" y="3775"/>
                  </a:cubicBezTo>
                  <a:cubicBezTo>
                    <a:pt x="202953" y="1937"/>
                    <a:pt x="199372" y="1"/>
                    <a:pt x="192355" y="1"/>
                  </a:cubicBezTo>
                  <a:cubicBezTo>
                    <a:pt x="185339" y="1"/>
                    <a:pt x="181758" y="1937"/>
                    <a:pt x="178322" y="3775"/>
                  </a:cubicBezTo>
                  <a:cubicBezTo>
                    <a:pt x="174934" y="5566"/>
                    <a:pt x="171692" y="7260"/>
                    <a:pt x="165111" y="7260"/>
                  </a:cubicBezTo>
                  <a:lnTo>
                    <a:pt x="164530" y="7260"/>
                  </a:lnTo>
                  <a:cubicBezTo>
                    <a:pt x="157949" y="7260"/>
                    <a:pt x="154755" y="5566"/>
                    <a:pt x="151320" y="3775"/>
                  </a:cubicBezTo>
                  <a:cubicBezTo>
                    <a:pt x="147884" y="1937"/>
                    <a:pt x="144351" y="1"/>
                    <a:pt x="137286" y="1"/>
                  </a:cubicBezTo>
                  <a:cubicBezTo>
                    <a:pt x="130269" y="1"/>
                    <a:pt x="126737" y="1937"/>
                    <a:pt x="123253" y="3775"/>
                  </a:cubicBezTo>
                  <a:cubicBezTo>
                    <a:pt x="119865" y="5566"/>
                    <a:pt x="116671" y="7260"/>
                    <a:pt x="110090" y="7260"/>
                  </a:cubicBezTo>
                  <a:lnTo>
                    <a:pt x="109074" y="7260"/>
                  </a:lnTo>
                  <a:cubicBezTo>
                    <a:pt x="102783" y="7163"/>
                    <a:pt x="99638" y="5517"/>
                    <a:pt x="96299" y="3727"/>
                  </a:cubicBezTo>
                  <a:cubicBezTo>
                    <a:pt x="92863" y="1888"/>
                    <a:pt x="89282" y="1"/>
                    <a:pt x="82265" y="1"/>
                  </a:cubicBezTo>
                  <a:cubicBezTo>
                    <a:pt x="75249" y="1"/>
                    <a:pt x="71668" y="1888"/>
                    <a:pt x="68232" y="3727"/>
                  </a:cubicBezTo>
                  <a:cubicBezTo>
                    <a:pt x="64845" y="5566"/>
                    <a:pt x="61602" y="7260"/>
                    <a:pt x="55069" y="7260"/>
                  </a:cubicBezTo>
                  <a:lnTo>
                    <a:pt x="54440" y="7260"/>
                  </a:lnTo>
                  <a:cubicBezTo>
                    <a:pt x="47859" y="7260"/>
                    <a:pt x="44665" y="5566"/>
                    <a:pt x="41278" y="3727"/>
                  </a:cubicBezTo>
                  <a:cubicBezTo>
                    <a:pt x="37794" y="1888"/>
                    <a:pt x="34261" y="1"/>
                    <a:pt x="27245"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11" name="Google Shape;111;p10"/>
            <p:cNvSpPr/>
            <p:nvPr/>
          </p:nvSpPr>
          <p:spPr>
            <a:xfrm>
              <a:off x="3107539" y="1582150"/>
              <a:ext cx="2422914" cy="184937"/>
            </a:xfrm>
            <a:custGeom>
              <a:avLst/>
              <a:gdLst/>
              <a:ahLst/>
              <a:cxnLst/>
              <a:rect l="l" t="t" r="r" b="b"/>
              <a:pathLst>
                <a:path w="218971" h="9099" extrusionOk="false">
                  <a:moveTo>
                    <a:pt x="27196" y="1"/>
                  </a:moveTo>
                  <a:cubicBezTo>
                    <a:pt x="20179" y="1"/>
                    <a:pt x="16598" y="1888"/>
                    <a:pt x="13163" y="3727"/>
                  </a:cubicBezTo>
                  <a:cubicBezTo>
                    <a:pt x="9775" y="5566"/>
                    <a:pt x="6582" y="7259"/>
                    <a:pt x="0" y="7259"/>
                  </a:cubicBezTo>
                  <a:lnTo>
                    <a:pt x="0" y="9098"/>
                  </a:lnTo>
                  <a:cubicBezTo>
                    <a:pt x="7017" y="9098"/>
                    <a:pt x="10598" y="7162"/>
                    <a:pt x="14034" y="5324"/>
                  </a:cubicBezTo>
                  <a:cubicBezTo>
                    <a:pt x="17421" y="3533"/>
                    <a:pt x="20615" y="1839"/>
                    <a:pt x="27196" y="1839"/>
                  </a:cubicBezTo>
                  <a:cubicBezTo>
                    <a:pt x="33777" y="1839"/>
                    <a:pt x="36971" y="3533"/>
                    <a:pt x="40407" y="5372"/>
                  </a:cubicBezTo>
                  <a:cubicBezTo>
                    <a:pt x="43843" y="7162"/>
                    <a:pt x="47375" y="9098"/>
                    <a:pt x="54440" y="9098"/>
                  </a:cubicBezTo>
                  <a:lnTo>
                    <a:pt x="55021" y="9098"/>
                  </a:lnTo>
                  <a:cubicBezTo>
                    <a:pt x="62086" y="9098"/>
                    <a:pt x="65619" y="7211"/>
                    <a:pt x="69055" y="5372"/>
                  </a:cubicBezTo>
                  <a:cubicBezTo>
                    <a:pt x="72442" y="3533"/>
                    <a:pt x="75684" y="1839"/>
                    <a:pt x="82265" y="1839"/>
                  </a:cubicBezTo>
                  <a:cubicBezTo>
                    <a:pt x="88847" y="1839"/>
                    <a:pt x="92040" y="3533"/>
                    <a:pt x="95428" y="5372"/>
                  </a:cubicBezTo>
                  <a:cubicBezTo>
                    <a:pt x="98864" y="7211"/>
                    <a:pt x="102444" y="9098"/>
                    <a:pt x="109461" y="9098"/>
                  </a:cubicBezTo>
                  <a:lnTo>
                    <a:pt x="110090" y="9098"/>
                  </a:lnTo>
                  <a:cubicBezTo>
                    <a:pt x="117107" y="9098"/>
                    <a:pt x="120640" y="7211"/>
                    <a:pt x="124124" y="5372"/>
                  </a:cubicBezTo>
                  <a:cubicBezTo>
                    <a:pt x="127511" y="3582"/>
                    <a:pt x="130705" y="1839"/>
                    <a:pt x="137286" y="1839"/>
                  </a:cubicBezTo>
                  <a:cubicBezTo>
                    <a:pt x="143867" y="1839"/>
                    <a:pt x="147061" y="3582"/>
                    <a:pt x="150497" y="5372"/>
                  </a:cubicBezTo>
                  <a:cubicBezTo>
                    <a:pt x="153933" y="7211"/>
                    <a:pt x="157465" y="9098"/>
                    <a:pt x="164530" y="9098"/>
                  </a:cubicBezTo>
                  <a:lnTo>
                    <a:pt x="165111" y="9098"/>
                  </a:lnTo>
                  <a:cubicBezTo>
                    <a:pt x="172128" y="9098"/>
                    <a:pt x="175709" y="7211"/>
                    <a:pt x="179145" y="5372"/>
                  </a:cubicBezTo>
                  <a:cubicBezTo>
                    <a:pt x="182532" y="3533"/>
                    <a:pt x="185774" y="1839"/>
                    <a:pt x="192355" y="1839"/>
                  </a:cubicBezTo>
                  <a:cubicBezTo>
                    <a:pt x="198937" y="1839"/>
                    <a:pt x="202130" y="3533"/>
                    <a:pt x="205518" y="5372"/>
                  </a:cubicBezTo>
                  <a:cubicBezTo>
                    <a:pt x="208857" y="7162"/>
                    <a:pt x="212341" y="9001"/>
                    <a:pt x="218970" y="9098"/>
                  </a:cubicBezTo>
                  <a:lnTo>
                    <a:pt x="218970" y="7308"/>
                  </a:lnTo>
                  <a:cubicBezTo>
                    <a:pt x="212776" y="7162"/>
                    <a:pt x="209631" y="5517"/>
                    <a:pt x="206340" y="3775"/>
                  </a:cubicBezTo>
                  <a:cubicBezTo>
                    <a:pt x="202905" y="1936"/>
                    <a:pt x="199372" y="49"/>
                    <a:pt x="192355" y="49"/>
                  </a:cubicBezTo>
                  <a:cubicBezTo>
                    <a:pt x="185290" y="49"/>
                    <a:pt x="181758" y="1936"/>
                    <a:pt x="178273" y="3775"/>
                  </a:cubicBezTo>
                  <a:cubicBezTo>
                    <a:pt x="174886" y="5566"/>
                    <a:pt x="171692" y="7308"/>
                    <a:pt x="165111" y="7308"/>
                  </a:cubicBezTo>
                  <a:cubicBezTo>
                    <a:pt x="164966" y="7308"/>
                    <a:pt x="164530" y="7259"/>
                    <a:pt x="164530" y="7259"/>
                  </a:cubicBezTo>
                  <a:cubicBezTo>
                    <a:pt x="157901" y="7259"/>
                    <a:pt x="154707" y="5566"/>
                    <a:pt x="151320" y="3775"/>
                  </a:cubicBezTo>
                  <a:cubicBezTo>
                    <a:pt x="147884" y="1936"/>
                    <a:pt x="144303" y="1"/>
                    <a:pt x="137286" y="1"/>
                  </a:cubicBezTo>
                  <a:cubicBezTo>
                    <a:pt x="130269" y="1"/>
                    <a:pt x="126688" y="1936"/>
                    <a:pt x="123253" y="3775"/>
                  </a:cubicBezTo>
                  <a:cubicBezTo>
                    <a:pt x="119865" y="5566"/>
                    <a:pt x="116671" y="7259"/>
                    <a:pt x="110090" y="7259"/>
                  </a:cubicBezTo>
                  <a:lnTo>
                    <a:pt x="109268" y="7259"/>
                  </a:lnTo>
                  <a:cubicBezTo>
                    <a:pt x="102832" y="7211"/>
                    <a:pt x="99638" y="5566"/>
                    <a:pt x="96299" y="3775"/>
                  </a:cubicBezTo>
                  <a:cubicBezTo>
                    <a:pt x="92863" y="1936"/>
                    <a:pt x="89282" y="1"/>
                    <a:pt x="82265" y="1"/>
                  </a:cubicBezTo>
                  <a:cubicBezTo>
                    <a:pt x="75200" y="1"/>
                    <a:pt x="71668" y="1936"/>
                    <a:pt x="68232" y="3775"/>
                  </a:cubicBezTo>
                  <a:cubicBezTo>
                    <a:pt x="64796" y="5566"/>
                    <a:pt x="61602" y="7259"/>
                    <a:pt x="55021" y="7259"/>
                  </a:cubicBezTo>
                  <a:lnTo>
                    <a:pt x="54440" y="7259"/>
                  </a:lnTo>
                  <a:cubicBezTo>
                    <a:pt x="47859" y="7259"/>
                    <a:pt x="44617" y="5566"/>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112" name="Google Shape;112;p10"/>
            <p:cNvSpPr/>
            <p:nvPr/>
          </p:nvSpPr>
          <p:spPr>
            <a:xfrm>
              <a:off x="3107539" y="1829030"/>
              <a:ext cx="2422914" cy="184937"/>
            </a:xfrm>
            <a:custGeom>
              <a:avLst/>
              <a:gdLst/>
              <a:ahLst/>
              <a:cxnLst/>
              <a:rect l="l" t="t" r="r" b="b"/>
              <a:pathLst>
                <a:path w="218971" h="9099" extrusionOk="false">
                  <a:moveTo>
                    <a:pt x="27196" y="1"/>
                  </a:moveTo>
                  <a:cubicBezTo>
                    <a:pt x="20179" y="1"/>
                    <a:pt x="16598" y="1888"/>
                    <a:pt x="13163" y="3727"/>
                  </a:cubicBezTo>
                  <a:cubicBezTo>
                    <a:pt x="9775" y="5517"/>
                    <a:pt x="6582" y="7259"/>
                    <a:pt x="0" y="7259"/>
                  </a:cubicBezTo>
                  <a:lnTo>
                    <a:pt x="0" y="9050"/>
                  </a:lnTo>
                  <a:cubicBezTo>
                    <a:pt x="7017" y="9050"/>
                    <a:pt x="10598" y="7163"/>
                    <a:pt x="14034" y="5324"/>
                  </a:cubicBezTo>
                  <a:cubicBezTo>
                    <a:pt x="17421" y="3485"/>
                    <a:pt x="20615" y="1791"/>
                    <a:pt x="27196" y="1791"/>
                  </a:cubicBezTo>
                  <a:cubicBezTo>
                    <a:pt x="33777" y="1791"/>
                    <a:pt x="37020" y="3485"/>
                    <a:pt x="40407" y="5324"/>
                  </a:cubicBezTo>
                  <a:cubicBezTo>
                    <a:pt x="43843" y="7163"/>
                    <a:pt x="47424" y="9050"/>
                    <a:pt x="54440" y="9050"/>
                  </a:cubicBezTo>
                  <a:lnTo>
                    <a:pt x="55021" y="9050"/>
                  </a:lnTo>
                  <a:cubicBezTo>
                    <a:pt x="62086" y="9050"/>
                    <a:pt x="65619" y="7163"/>
                    <a:pt x="69055" y="5324"/>
                  </a:cubicBezTo>
                  <a:cubicBezTo>
                    <a:pt x="72442" y="3533"/>
                    <a:pt x="75684" y="1791"/>
                    <a:pt x="82265" y="1791"/>
                  </a:cubicBezTo>
                  <a:cubicBezTo>
                    <a:pt x="88847" y="1791"/>
                    <a:pt x="92040" y="3533"/>
                    <a:pt x="95428" y="5324"/>
                  </a:cubicBezTo>
                  <a:cubicBezTo>
                    <a:pt x="98864" y="7163"/>
                    <a:pt x="102444" y="9050"/>
                    <a:pt x="109461" y="9050"/>
                  </a:cubicBezTo>
                  <a:lnTo>
                    <a:pt x="110090" y="9050"/>
                  </a:lnTo>
                  <a:lnTo>
                    <a:pt x="110090" y="9098"/>
                  </a:lnTo>
                  <a:cubicBezTo>
                    <a:pt x="117107" y="9098"/>
                    <a:pt x="120640" y="7163"/>
                    <a:pt x="124124" y="5324"/>
                  </a:cubicBezTo>
                  <a:cubicBezTo>
                    <a:pt x="127511" y="3533"/>
                    <a:pt x="130705" y="1840"/>
                    <a:pt x="137286" y="1840"/>
                  </a:cubicBezTo>
                  <a:cubicBezTo>
                    <a:pt x="143867" y="1840"/>
                    <a:pt x="147061" y="3533"/>
                    <a:pt x="150497" y="5372"/>
                  </a:cubicBezTo>
                  <a:cubicBezTo>
                    <a:pt x="153933" y="7163"/>
                    <a:pt x="157465" y="9098"/>
                    <a:pt x="164530" y="9098"/>
                  </a:cubicBezTo>
                  <a:cubicBezTo>
                    <a:pt x="164530" y="9098"/>
                    <a:pt x="164966" y="9098"/>
                    <a:pt x="165111" y="9050"/>
                  </a:cubicBezTo>
                  <a:cubicBezTo>
                    <a:pt x="172128" y="9050"/>
                    <a:pt x="175709" y="7163"/>
                    <a:pt x="179145" y="5324"/>
                  </a:cubicBezTo>
                  <a:cubicBezTo>
                    <a:pt x="182532" y="3533"/>
                    <a:pt x="185774" y="1791"/>
                    <a:pt x="192355" y="1791"/>
                  </a:cubicBezTo>
                  <a:cubicBezTo>
                    <a:pt x="198937" y="1791"/>
                    <a:pt x="202130" y="3533"/>
                    <a:pt x="205518" y="5324"/>
                  </a:cubicBezTo>
                  <a:cubicBezTo>
                    <a:pt x="208857" y="7114"/>
                    <a:pt x="212341" y="8953"/>
                    <a:pt x="218970" y="9050"/>
                  </a:cubicBezTo>
                  <a:lnTo>
                    <a:pt x="218970" y="7259"/>
                  </a:lnTo>
                  <a:cubicBezTo>
                    <a:pt x="212776" y="7163"/>
                    <a:pt x="209679" y="5469"/>
                    <a:pt x="206389" y="3727"/>
                  </a:cubicBezTo>
                  <a:cubicBezTo>
                    <a:pt x="202905" y="1888"/>
                    <a:pt x="199372" y="1"/>
                    <a:pt x="192355" y="1"/>
                  </a:cubicBezTo>
                  <a:cubicBezTo>
                    <a:pt x="185290" y="1"/>
                    <a:pt x="181758" y="1888"/>
                    <a:pt x="178322" y="3727"/>
                  </a:cubicBezTo>
                  <a:cubicBezTo>
                    <a:pt x="174886" y="5566"/>
                    <a:pt x="171692" y="7259"/>
                    <a:pt x="165111" y="7259"/>
                  </a:cubicBezTo>
                  <a:lnTo>
                    <a:pt x="164530" y="7259"/>
                  </a:lnTo>
                  <a:cubicBezTo>
                    <a:pt x="157949" y="7259"/>
                    <a:pt x="154707" y="5566"/>
                    <a:pt x="151320" y="3727"/>
                  </a:cubicBezTo>
                  <a:cubicBezTo>
                    <a:pt x="147884" y="1888"/>
                    <a:pt x="144303" y="1"/>
                    <a:pt x="137286" y="1"/>
                  </a:cubicBezTo>
                  <a:cubicBezTo>
                    <a:pt x="130269" y="1"/>
                    <a:pt x="126688" y="1888"/>
                    <a:pt x="123253" y="3727"/>
                  </a:cubicBezTo>
                  <a:cubicBezTo>
                    <a:pt x="119865" y="5566"/>
                    <a:pt x="116671" y="7259"/>
                    <a:pt x="110090" y="7259"/>
                  </a:cubicBezTo>
                  <a:lnTo>
                    <a:pt x="109219" y="7259"/>
                  </a:lnTo>
                  <a:cubicBezTo>
                    <a:pt x="102832" y="7211"/>
                    <a:pt x="99638" y="5517"/>
                    <a:pt x="96299" y="3727"/>
                  </a:cubicBezTo>
                  <a:cubicBezTo>
                    <a:pt x="92863" y="1888"/>
                    <a:pt x="89282" y="1"/>
                    <a:pt x="82265" y="1"/>
                  </a:cubicBezTo>
                  <a:cubicBezTo>
                    <a:pt x="75200" y="1"/>
                    <a:pt x="71668" y="1888"/>
                    <a:pt x="68232" y="3727"/>
                  </a:cubicBezTo>
                  <a:cubicBezTo>
                    <a:pt x="64845" y="5517"/>
                    <a:pt x="61602" y="7259"/>
                    <a:pt x="55021" y="7259"/>
                  </a:cubicBezTo>
                  <a:lnTo>
                    <a:pt x="54440" y="7259"/>
                  </a:lnTo>
                  <a:cubicBezTo>
                    <a:pt x="47859" y="7259"/>
                    <a:pt x="44665" y="5517"/>
                    <a:pt x="41230" y="3727"/>
                  </a:cubicBezTo>
                  <a:cubicBezTo>
                    <a:pt x="37794" y="1888"/>
                    <a:pt x="34261" y="1"/>
                    <a:pt x="27196" y="1"/>
                  </a:cubicBezTo>
                  <a:close/>
                </a:path>
              </a:pathLst>
            </a:custGeom>
            <a:solidFill>
              <a:srgbClr val="774D2B">
                <a:alpha val="15180"/>
              </a:srgbClr>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true"/>
          <p:nvPr>
            <p:ph type="title"/>
          </p:nvPr>
        </p:nvSpPr>
        <p:spPr>
          <a:xfrm>
            <a:off x="311700" y="445025"/>
            <a:ext cx="8520600" cy="572700"/>
          </a:xfrm>
          <a:prstGeom prst="rect">
            <a:avLst/>
          </a:prstGeom>
          <a:noFill/>
          <a:ln>
            <a:noFill/>
          </a:ln>
        </p:spPr>
        <p:txBody>
          <a:bodyPr spcFirstLastPara="1" wrap="square" lIns="91425" tIns="91425" rIns="91425" bIns="91425" anchor="t" anchorCtr="false">
            <a:noAutofit/>
          </a:bodyPr>
          <a:lstStyle>
            <a:lvl1pPr lvl="0"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1pPr>
            <a:lvl2pPr lvl="1"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2pPr>
            <a:lvl3pPr lvl="2"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3pPr>
            <a:lvl4pPr lvl="3"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4pPr>
            <a:lvl5pPr lvl="4"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5pPr>
            <a:lvl6pPr lvl="5"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6pPr>
            <a:lvl7pPr lvl="6"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7pPr>
            <a:lvl8pPr lvl="7"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8pPr>
            <a:lvl9pPr lvl="8" rtl="0">
              <a:spcBef>
                <a:spcPts val="0"/>
              </a:spcBef>
              <a:spcAft>
                <a:spcPts val="0"/>
              </a:spcAft>
              <a:buClr>
                <a:schemeClr val="dk2"/>
              </a:buClr>
              <a:buSzPts val="4000"/>
              <a:buFont typeface="Playfair Display"/>
              <a:buNone/>
              <a:defRPr sz="4000">
                <a:solidFill>
                  <a:schemeClr val="dk2"/>
                </a:solidFill>
                <a:latin typeface="Playfair Display"/>
                <a:ea typeface="Playfair Display"/>
                <a:cs typeface="Playfair Display"/>
                <a:sym typeface="Playfair Display"/>
              </a:defRPr>
            </a:lvl9pPr>
          </a:lstStyle>
          <a:p/>
        </p:txBody>
      </p:sp>
      <p:sp>
        <p:nvSpPr>
          <p:cNvPr id="7" name="Google Shape;7;p1"/>
          <p:cNvSpPr txBox="true"/>
          <p:nvPr>
            <p:ph type="body" idx="1"/>
          </p:nvPr>
        </p:nvSpPr>
        <p:spPr>
          <a:xfrm>
            <a:off x="311700" y="1152475"/>
            <a:ext cx="8520600" cy="3416400"/>
          </a:xfrm>
          <a:prstGeom prst="rect">
            <a:avLst/>
          </a:prstGeom>
          <a:noFill/>
          <a:ln>
            <a:noFill/>
          </a:ln>
        </p:spPr>
        <p:txBody>
          <a:bodyPr spcFirstLastPara="1" wrap="square" lIns="91425" tIns="91425" rIns="91425" bIns="91425" anchor="t" anchorCtr="false">
            <a:noAutofit/>
          </a:bodyPr>
          <a:lstStyle>
            <a:lvl1pPr marL="457200" lvl="0" indent="-317500">
              <a:lnSpc>
                <a:spcPct val="100000"/>
              </a:lnSpc>
              <a:spcBef>
                <a:spcPts val="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1pPr>
            <a:lvl2pPr marL="914400" lvl="1"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2pPr>
            <a:lvl3pPr marL="1371600" lvl="2"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3pPr>
            <a:lvl4pPr marL="1828800" lvl="3"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4pPr>
            <a:lvl5pPr marL="2286000" lvl="4"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5pPr>
            <a:lvl6pPr marL="2743200" lvl="5"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6pPr>
            <a:lvl7pPr marL="3200400" lvl="6"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7pPr>
            <a:lvl8pPr marL="3657600" lvl="7" indent="-317500">
              <a:lnSpc>
                <a:spcPct val="100000"/>
              </a:lnSpc>
              <a:spcBef>
                <a:spcPts val="1600"/>
              </a:spcBef>
              <a:spcAft>
                <a:spcPts val="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8pPr>
            <a:lvl9pPr marL="4114800" lvl="8" indent="-317500">
              <a:lnSpc>
                <a:spcPct val="100000"/>
              </a:lnSpc>
              <a:spcBef>
                <a:spcPts val="1600"/>
              </a:spcBef>
              <a:spcAft>
                <a:spcPts val="1600"/>
              </a:spcAft>
              <a:buClr>
                <a:schemeClr val="dk1"/>
              </a:buClr>
              <a:buSzPts val="1400"/>
              <a:buFont typeface="Open Sans SemiBold"/>
              <a:buChar char="■"/>
              <a:defRPr>
                <a:solidFill>
                  <a:schemeClr val="dk1"/>
                </a:solidFill>
                <a:latin typeface="Open Sans SemiBold"/>
                <a:ea typeface="Open Sans SemiBold"/>
                <a:cs typeface="Open Sans SemiBold"/>
                <a:sym typeface="Open Sans SemiBold"/>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6.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6.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6.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6.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1.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06" name="Shape 306"/>
        <p:cNvGrpSpPr/>
        <p:nvPr/>
      </p:nvGrpSpPr>
      <p:grpSpPr>
        <a:xfrm>
          <a:off x="0" y="0"/>
          <a:ext cx="0" cy="0"/>
          <a:chOff x="0" y="0"/>
          <a:chExt cx="0" cy="0"/>
        </a:xfrm>
      </p:grpSpPr>
      <p:pic>
        <p:nvPicPr>
          <p:cNvPr id="307" name="Google Shape;307;p31" descr="/home/risma/Downloads/matkul/implementasi proyek/impro foto/11.jpg11"/>
          <p:cNvPicPr preferRelativeResize="false"/>
          <p:nvPr/>
        </p:nvPicPr>
        <p:blipFill rotWithShape="true">
          <a:blip r:embed="rId1"/>
          <a:srcRect/>
          <a:stretch>
            <a:fillRect/>
          </a:stretch>
        </p:blipFill>
        <p:spPr>
          <a:xfrm>
            <a:off x="386715" y="26035"/>
            <a:ext cx="8372475" cy="3790315"/>
          </a:xfrm>
          <a:prstGeom prst="rect">
            <a:avLst/>
          </a:prstGeom>
          <a:noFill/>
          <a:ln>
            <a:noFill/>
          </a:ln>
        </p:spPr>
      </p:pic>
      <p:pic>
        <p:nvPicPr>
          <p:cNvPr id="308" name="Google Shape;308;p31"/>
          <p:cNvPicPr preferRelativeResize="false"/>
          <p:nvPr/>
        </p:nvPicPr>
        <p:blipFill>
          <a:blip r:embed="rId2"/>
          <a:stretch>
            <a:fillRect/>
          </a:stretch>
        </p:blipFill>
        <p:spPr>
          <a:xfrm>
            <a:off x="1270" y="-45085"/>
            <a:ext cx="9144000" cy="3860800"/>
          </a:xfrm>
          <a:prstGeom prst="rect">
            <a:avLst/>
          </a:prstGeom>
          <a:noFill/>
          <a:ln>
            <a:noFill/>
          </a:ln>
        </p:spPr>
      </p:pic>
      <p:sp>
        <p:nvSpPr>
          <p:cNvPr id="309" name="Google Shape;309;p31"/>
          <p:cNvSpPr txBox="true"/>
          <p:nvPr>
            <p:ph type="ctrTitle"/>
          </p:nvPr>
        </p:nvSpPr>
        <p:spPr>
          <a:xfrm>
            <a:off x="462280" y="457835"/>
            <a:ext cx="7172960" cy="2355215"/>
          </a:xfrm>
          <a:prstGeom prst="rect">
            <a:avLst/>
          </a:prstGeom>
        </p:spPr>
        <p:txBody>
          <a:bodyPr spcFirstLastPara="1" wrap="square" lIns="91425" tIns="91425" rIns="91425" bIns="91425" anchor="t" anchorCtr="false">
            <a:noAutofit/>
          </a:bodyPr>
          <a:lstStyle/>
          <a:p>
            <a:pPr marL="0" lvl="0" indent="0" algn="ctr" rtl="0">
              <a:spcBef>
                <a:spcPts val="0"/>
              </a:spcBef>
              <a:spcAft>
                <a:spcPts val="0"/>
              </a:spcAft>
              <a:buNone/>
            </a:pPr>
            <a:r>
              <a:rPr lang="en-GB" sz="3600" b="1">
                <a:latin typeface="AnjaliOldLipi" panose="02000603000000000000" charset="0"/>
                <a:cs typeface="AnjaliOldLipi" panose="02000603000000000000" charset="0"/>
              </a:rPr>
              <a:t>Aplikasi Tongkrongi Pemesanan Tempat dan Makanan Pada Cafe Berbasis Website</a:t>
            </a:r>
            <a:endParaRPr lang="en-GB" sz="3600" b="1">
              <a:latin typeface="AnjaliOldLipi" panose="02000603000000000000" charset="0"/>
              <a:cs typeface="AnjaliOldLipi" panose="02000603000000000000" charset="0"/>
            </a:endParaRPr>
          </a:p>
        </p:txBody>
      </p:sp>
      <p:sp>
        <p:nvSpPr>
          <p:cNvPr id="310" name="Google Shape;310;p31"/>
          <p:cNvSpPr/>
          <p:nvPr/>
        </p:nvSpPr>
        <p:spPr>
          <a:xfrm>
            <a:off x="385850" y="-45201"/>
            <a:ext cx="8372325" cy="4400701"/>
          </a:xfrm>
          <a:custGeom>
            <a:avLst/>
            <a:gdLst/>
            <a:ahLst/>
            <a:cxnLst/>
            <a:rect l="l" t="t" r="r" b="b"/>
            <a:pathLst>
              <a:path w="334893" h="209308" extrusionOk="false">
                <a:moveTo>
                  <a:pt x="334893" y="952"/>
                </a:moveTo>
                <a:lnTo>
                  <a:pt x="334893" y="209308"/>
                </a:lnTo>
                <a:lnTo>
                  <a:pt x="0" y="209308"/>
                </a:lnTo>
                <a:lnTo>
                  <a:pt x="0" y="0"/>
                </a:lnTo>
                <a:lnTo>
                  <a:pt x="227" y="141"/>
                </a:lnTo>
              </a:path>
            </a:pathLst>
          </a:custGeom>
          <a:noFill/>
          <a:ln w="19050" cap="flat" cmpd="sng">
            <a:solidFill>
              <a:schemeClr val="dk1"/>
            </a:solidFill>
            <a:prstDash val="solid"/>
            <a:round/>
            <a:headEnd type="none" w="med" len="med"/>
            <a:tailEnd type="none" w="med" len="med"/>
          </a:ln>
        </p:spPr>
      </p:sp>
      <p:grpSp>
        <p:nvGrpSpPr>
          <p:cNvPr id="312" name="Google Shape;312;p31"/>
          <p:cNvGrpSpPr/>
          <p:nvPr/>
        </p:nvGrpSpPr>
        <p:grpSpPr>
          <a:xfrm>
            <a:off x="6578600" y="1468755"/>
            <a:ext cx="2566670" cy="833755"/>
            <a:chOff x="7252475" y="1093175"/>
            <a:chExt cx="2887680" cy="833550"/>
          </a:xfrm>
        </p:grpSpPr>
        <p:sp>
          <p:nvSpPr>
            <p:cNvPr id="313" name="Google Shape;313;p31"/>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14" name="Google Shape;314;p31"/>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15" name="Google Shape;315;p31"/>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1" name="Subtitle 0"/>
          <p:cNvSpPr/>
          <p:nvPr>
            <p:ph type="subTitle" idx="1"/>
          </p:nvPr>
        </p:nvSpPr>
        <p:spPr>
          <a:xfrm>
            <a:off x="2447290" y="3338195"/>
            <a:ext cx="4249420" cy="1452880"/>
          </a:xfrm>
        </p:spPr>
        <p:txBody>
          <a:bodyPr/>
          <a:p>
            <a:pPr algn="l"/>
            <a:r>
              <a:rPr lang="en-US">
                <a:latin typeface="AnjaliOldLipi" panose="02000603000000000000" charset="0"/>
                <a:cs typeface="AnjaliOldLipi" panose="02000603000000000000" charset="0"/>
              </a:rPr>
              <a:t>1803015135 - Rismawati</a:t>
            </a:r>
            <a:endParaRPr lang="en-US">
              <a:latin typeface="AnjaliOldLipi" panose="02000603000000000000" charset="0"/>
              <a:cs typeface="AnjaliOldLipi" panose="02000603000000000000" charset="0"/>
            </a:endParaRPr>
          </a:p>
          <a:p>
            <a:pPr algn="l"/>
            <a:r>
              <a:rPr lang="en-US">
                <a:latin typeface="AnjaliOldLipi" panose="02000603000000000000" charset="0"/>
                <a:cs typeface="AnjaliOldLipi" panose="02000603000000000000" charset="0"/>
              </a:rPr>
              <a:t>1803015249 - Mohammad Rinaldi</a:t>
            </a:r>
            <a:endParaRPr lang="en-US">
              <a:latin typeface="AnjaliOldLipi" panose="02000603000000000000" charset="0"/>
              <a:cs typeface="AnjaliOldLipi" panose="02000603000000000000" charset="0"/>
            </a:endParaRPr>
          </a:p>
          <a:p>
            <a:pPr algn="l"/>
            <a:r>
              <a:rPr lang="en-US">
                <a:latin typeface="AnjaliOldLipi" panose="02000603000000000000" charset="0"/>
                <a:cs typeface="AnjaliOldLipi" panose="02000603000000000000" charset="0"/>
              </a:rPr>
              <a:t>1803015142 - Muhamad Adi Yaksa</a:t>
            </a:r>
            <a:endParaRPr lang="en-US">
              <a:latin typeface="AnjaliOldLipi" panose="02000603000000000000" charset="0"/>
              <a:cs typeface="AnjaliOldLipi" panose="02000603000000000000" charset="0"/>
            </a:endParaRPr>
          </a:p>
          <a:p>
            <a:pPr algn="l"/>
            <a:r>
              <a:rPr lang="en-US">
                <a:latin typeface="AnjaliOldLipi" panose="02000603000000000000" charset="0"/>
                <a:cs typeface="AnjaliOldLipi" panose="02000603000000000000" charset="0"/>
              </a:rPr>
              <a:t>1803015175 - Supriatman</a:t>
            </a:r>
            <a:endParaRPr lang="en-US">
              <a:latin typeface="AnjaliOldLipi" panose="02000603000000000000" charset="0"/>
              <a:cs typeface="AnjaliOldLipi" panose="02000603000000000000"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10" name="Shape 710"/>
        <p:cNvGrpSpPr/>
        <p:nvPr/>
      </p:nvGrpSpPr>
      <p:grpSpPr>
        <a:xfrm>
          <a:off x="0" y="0"/>
          <a:ext cx="0" cy="0"/>
          <a:chOff x="0" y="0"/>
          <a:chExt cx="0" cy="0"/>
        </a:xfrm>
      </p:grpSpPr>
      <p:sp>
        <p:nvSpPr>
          <p:cNvPr id="723" name="Google Shape;723;p48"/>
          <p:cNvSpPr txBox="true"/>
          <p:nvPr>
            <p:ph type="subTitle" idx="2"/>
          </p:nvPr>
        </p:nvSpPr>
        <p:spPr>
          <a:xfrm>
            <a:off x="4557750" y="1625550"/>
            <a:ext cx="3464700" cy="713400"/>
          </a:xfrm>
          <a:prstGeom prst="rect">
            <a:avLst/>
          </a:prstGeom>
        </p:spPr>
        <p:txBody>
          <a:bodyPr spcFirstLastPara="1" wrap="square" lIns="91425" tIns="91425" rIns="91425" bIns="91425" anchor="t" anchorCtr="false">
            <a:noAutofit/>
          </a:bodyPr>
          <a:lstStyle/>
          <a:p>
            <a:pPr marL="0" lvl="0" indent="0" algn="ctr" rtl="0">
              <a:spcBef>
                <a:spcPts val="0"/>
              </a:spcBef>
              <a:spcAft>
                <a:spcPts val="1600"/>
              </a:spcAft>
              <a:buNone/>
            </a:pPr>
            <a:r>
              <a:rPr lang="en-GB"/>
              <a:t>WHERE WE WANT TO BE</a:t>
            </a:r>
            <a:endParaRPr lang="en-GB"/>
          </a:p>
        </p:txBody>
      </p:sp>
      <p:sp>
        <p:nvSpPr>
          <p:cNvPr id="725" name="Google Shape;725;p48"/>
          <p:cNvSpPr txBox="true"/>
          <p:nvPr>
            <p:ph type="subTitle" idx="4"/>
          </p:nvPr>
        </p:nvSpPr>
        <p:spPr>
          <a:xfrm>
            <a:off x="4924725" y="2189775"/>
            <a:ext cx="2730600" cy="1214100"/>
          </a:xfrm>
          <a:prstGeom prst="rect">
            <a:avLst/>
          </a:prstGeom>
        </p:spPr>
        <p:txBody>
          <a:bodyPr spcFirstLastPara="1" wrap="square" lIns="91425" tIns="91425" rIns="91425" bIns="91425" anchor="t" anchorCtr="false">
            <a:noAutofit/>
          </a:bodyPr>
          <a:lstStyle/>
          <a:p>
            <a:pPr marL="0" lvl="0" indent="0" algn="ctr" rtl="0">
              <a:spcBef>
                <a:spcPts val="0"/>
              </a:spcBef>
              <a:spcAft>
                <a:spcPts val="1600"/>
              </a:spcAft>
              <a:buNone/>
            </a:pPr>
            <a:r>
              <a:rPr lang="en-GB"/>
              <a:t>Venus has a beautiful name and is the second planet from the Sun. It’s hot and has a poisonous atmosphere</a:t>
            </a:r>
            <a:endParaRPr lang="en-GB"/>
          </a:p>
        </p:txBody>
      </p:sp>
      <p:pic>
        <p:nvPicPr>
          <p:cNvPr id="2" name="Picture 2" descr="USECASE IMPRO TONGKRONGIN.drawio"/>
          <p:cNvPicPr>
            <a:picLocks noChangeAspect="true"/>
          </p:cNvPicPr>
          <p:nvPr/>
        </p:nvPicPr>
        <p:blipFill>
          <a:blip r:embed="rId1"/>
          <a:stretch>
            <a:fillRect/>
          </a:stretch>
        </p:blipFill>
        <p:spPr>
          <a:xfrm>
            <a:off x="1292225" y="20955"/>
            <a:ext cx="6964680" cy="5079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37"/>
          <p:cNvSpPr txBox="true"/>
          <p:nvPr>
            <p:ph type="title"/>
          </p:nvPr>
        </p:nvSpPr>
        <p:spPr>
          <a:xfrm>
            <a:off x="1388100" y="1230900"/>
            <a:ext cx="6367800" cy="2529300"/>
          </a:xfrm>
          <a:prstGeom prst="rect">
            <a:avLst/>
          </a:prstGeom>
        </p:spPr>
        <p:txBody>
          <a:bodyPr spcFirstLastPara="1" wrap="square" lIns="91425" tIns="91425" rIns="91425" bIns="91425" anchor="ctr" anchorCtr="false">
            <a:noAutofit/>
          </a:bodyPr>
          <a:lstStyle/>
          <a:p>
            <a:pPr marL="0" lvl="0" indent="0" algn="ctr" rtl="0">
              <a:spcBef>
                <a:spcPts val="0"/>
              </a:spcBef>
              <a:spcAft>
                <a:spcPts val="0"/>
              </a:spcAft>
              <a:buNone/>
            </a:pPr>
            <a:r>
              <a:rPr lang="en-US" altLang="en-US"/>
              <a:t>DESAIN</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5" name="Picture 4"/>
          <p:cNvPicPr>
            <a:picLocks noChangeAspect="true"/>
          </p:cNvPicPr>
          <p:nvPr/>
        </p:nvPicPr>
        <p:blipFill>
          <a:blip r:embed="rId1"/>
          <a:srcRect r="1617"/>
          <a:stretch>
            <a:fillRect/>
          </a:stretch>
        </p:blipFill>
        <p:spPr>
          <a:xfrm>
            <a:off x="231140" y="147320"/>
            <a:ext cx="7317740" cy="4549140"/>
          </a:xfrm>
          <a:prstGeom prst="rect">
            <a:avLst/>
          </a:prstGeom>
        </p:spPr>
      </p:pic>
      <p:sp>
        <p:nvSpPr>
          <p:cNvPr id="6" name="Text Box 5"/>
          <p:cNvSpPr txBox="true"/>
          <p:nvPr/>
        </p:nvSpPr>
        <p:spPr>
          <a:xfrm rot="5400000">
            <a:off x="7155815" y="1955165"/>
            <a:ext cx="2247265"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Beranda</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1" name="Picture 0"/>
          <p:cNvPicPr>
            <a:picLocks noChangeAspect="true"/>
          </p:cNvPicPr>
          <p:nvPr/>
        </p:nvPicPr>
        <p:blipFill>
          <a:blip r:embed="rId1"/>
          <a:stretch>
            <a:fillRect/>
          </a:stretch>
        </p:blipFill>
        <p:spPr>
          <a:xfrm>
            <a:off x="292735" y="147320"/>
            <a:ext cx="7606030" cy="4620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2" name="Picture 1"/>
          <p:cNvPicPr>
            <a:picLocks noChangeAspect="true"/>
          </p:cNvPicPr>
          <p:nvPr/>
        </p:nvPicPr>
        <p:blipFill>
          <a:blip r:embed="rId1"/>
          <a:stretch>
            <a:fillRect/>
          </a:stretch>
        </p:blipFill>
        <p:spPr>
          <a:xfrm>
            <a:off x="134620" y="147320"/>
            <a:ext cx="7421880" cy="38290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1" name="Picture 0"/>
          <p:cNvPicPr>
            <a:picLocks noChangeAspect="true"/>
          </p:cNvPicPr>
          <p:nvPr/>
        </p:nvPicPr>
        <p:blipFill>
          <a:blip r:embed="rId1"/>
          <a:stretch>
            <a:fillRect/>
          </a:stretch>
        </p:blipFill>
        <p:spPr>
          <a:xfrm>
            <a:off x="115570" y="147320"/>
            <a:ext cx="6924675" cy="46672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2" name="Picture 1"/>
          <p:cNvPicPr>
            <a:picLocks noChangeAspect="true"/>
          </p:cNvPicPr>
          <p:nvPr/>
        </p:nvPicPr>
        <p:blipFill>
          <a:blip r:embed="rId1"/>
          <a:stretch>
            <a:fillRect/>
          </a:stretch>
        </p:blipFill>
        <p:spPr>
          <a:xfrm>
            <a:off x="141605" y="71755"/>
            <a:ext cx="6905625" cy="4686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pic>
        <p:nvPicPr>
          <p:cNvPr id="2" name="Picture 1"/>
          <p:cNvPicPr>
            <a:picLocks noChangeAspect="true"/>
          </p:cNvPicPr>
          <p:nvPr/>
        </p:nvPicPr>
        <p:blipFill>
          <a:blip r:embed="rId1"/>
          <a:stretch>
            <a:fillRect/>
          </a:stretch>
        </p:blipFill>
        <p:spPr>
          <a:xfrm>
            <a:off x="238125" y="219075"/>
            <a:ext cx="6858000" cy="4276725"/>
          </a:xfrm>
          <a:prstGeom prst="rect">
            <a:avLst/>
          </a:prstGeom>
        </p:spPr>
      </p:pic>
      <p:sp>
        <p:nvSpPr>
          <p:cNvPr id="4" name="Text Box 3"/>
          <p:cNvSpPr txBox="true"/>
          <p:nvPr/>
        </p:nvSpPr>
        <p:spPr>
          <a:xfrm rot="5400000">
            <a:off x="6936740" y="1880870"/>
            <a:ext cx="2072005" cy="398780"/>
          </a:xfrm>
          <a:prstGeom prst="rect">
            <a:avLst/>
          </a:prstGeom>
          <a:noFill/>
        </p:spPr>
        <p:txBody>
          <a:bodyPr wrap="square" rtlCol="0">
            <a:spAutoFit/>
          </a:bodyPr>
          <a:p>
            <a:r>
              <a:rPr lang="en-US" altLang="en-US" sz="20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Pilih Cafe</a:t>
            </a:r>
            <a:endParaRPr lang="en-US" altLang="en-US" sz="20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rot="5400000">
            <a:off x="6936740" y="1880870"/>
            <a:ext cx="2072005" cy="398780"/>
          </a:xfrm>
          <a:prstGeom prst="rect">
            <a:avLst/>
          </a:prstGeom>
          <a:noFill/>
        </p:spPr>
        <p:txBody>
          <a:bodyPr wrap="square" rtlCol="0">
            <a:spAutoFit/>
          </a:bodyPr>
          <a:p>
            <a:r>
              <a:rPr lang="en-US" altLang="en-US" sz="20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Pilih Cafe</a:t>
            </a:r>
            <a:endParaRPr lang="en-US" altLang="en-US" sz="20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1" name="Picture 0"/>
          <p:cNvPicPr>
            <a:picLocks noChangeAspect="true"/>
          </p:cNvPicPr>
          <p:nvPr/>
        </p:nvPicPr>
        <p:blipFill>
          <a:blip r:embed="rId1"/>
          <a:stretch>
            <a:fillRect/>
          </a:stretch>
        </p:blipFill>
        <p:spPr>
          <a:xfrm>
            <a:off x="323850" y="147320"/>
            <a:ext cx="6877050" cy="44862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rot="5400000">
            <a:off x="6936740" y="1880870"/>
            <a:ext cx="2072005"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Tempat</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2" name="Picture 1"/>
          <p:cNvPicPr>
            <a:picLocks noChangeAspect="true"/>
          </p:cNvPicPr>
          <p:nvPr/>
        </p:nvPicPr>
        <p:blipFill>
          <a:blip r:embed="rId1"/>
          <a:stretch>
            <a:fillRect/>
          </a:stretch>
        </p:blipFill>
        <p:spPr>
          <a:xfrm>
            <a:off x="133985" y="234315"/>
            <a:ext cx="7427595" cy="36931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37"/>
          <p:cNvSpPr txBox="true"/>
          <p:nvPr>
            <p:ph type="title"/>
          </p:nvPr>
        </p:nvSpPr>
        <p:spPr>
          <a:xfrm>
            <a:off x="1388100" y="1433465"/>
            <a:ext cx="6367800" cy="2529300"/>
          </a:xfrm>
          <a:prstGeom prst="rect">
            <a:avLst/>
          </a:prstGeom>
        </p:spPr>
        <p:txBody>
          <a:bodyPr spcFirstLastPara="1" wrap="square" lIns="91425" tIns="91425" rIns="91425" bIns="91425" anchor="ctr" anchorCtr="false">
            <a:noAutofit/>
          </a:bodyPr>
          <a:lstStyle/>
          <a:p>
            <a:pPr marL="0" lvl="0" indent="0" algn="ctr" rtl="0">
              <a:spcBef>
                <a:spcPts val="0"/>
              </a:spcBef>
              <a:spcAft>
                <a:spcPts val="0"/>
              </a:spcAft>
              <a:buNone/>
            </a:pPr>
            <a:br>
              <a:rPr lang="en-US" altLang="en-GB" sz="4800" b="1">
                <a:latin typeface="AnjaliOldLipi" panose="02000603000000000000" charset="0"/>
                <a:cs typeface="AnjaliOldLipi" panose="02000603000000000000" charset="0"/>
                <a:sym typeface="+mn-ea"/>
              </a:rPr>
            </a:br>
            <a:r>
              <a:rPr lang="en-US" altLang="en-GB" sz="4800" b="1">
                <a:latin typeface="AnjaliOldLipi" panose="02000603000000000000" charset="0"/>
                <a:cs typeface="AnjaliOldLipi" panose="02000603000000000000" charset="0"/>
                <a:sym typeface="+mn-ea"/>
              </a:rPr>
              <a:t>Apa itu Website Tongkrongin</a:t>
            </a:r>
            <a:br>
              <a:rPr lang="en-US" altLang="en-GB" sz="4800" b="1">
                <a:latin typeface="AnjaliOldLipi" panose="02000603000000000000" charset="0"/>
                <a:cs typeface="AnjaliOldLipi" panose="02000603000000000000" charset="0"/>
              </a:rPr>
            </a:br>
            <a:endParaRPr lang="en-GB" sz="4800" b="1">
              <a:latin typeface="AnjaliOldLipi" panose="02000603000000000000" charset="0"/>
              <a:cs typeface="AnjaliOldLipi" panose="02000603000000000000"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a:off x="120650" y="4328795"/>
            <a:ext cx="2964180"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kapasitas Meja</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1" name="Picture 0"/>
          <p:cNvPicPr>
            <a:picLocks noChangeAspect="true"/>
          </p:cNvPicPr>
          <p:nvPr/>
        </p:nvPicPr>
        <p:blipFill>
          <a:blip r:embed="rId1"/>
          <a:stretch>
            <a:fillRect/>
          </a:stretch>
        </p:blipFill>
        <p:spPr>
          <a:xfrm>
            <a:off x="280670" y="147320"/>
            <a:ext cx="4998720" cy="3858260"/>
          </a:xfrm>
          <a:prstGeom prst="rect">
            <a:avLst/>
          </a:prstGeom>
        </p:spPr>
      </p:pic>
      <p:pic>
        <p:nvPicPr>
          <p:cNvPr id="5" name="Picture 4"/>
          <p:cNvPicPr>
            <a:picLocks noChangeAspect="true"/>
          </p:cNvPicPr>
          <p:nvPr/>
        </p:nvPicPr>
        <p:blipFill>
          <a:blip r:embed="rId2"/>
          <a:stretch>
            <a:fillRect/>
          </a:stretch>
        </p:blipFill>
        <p:spPr>
          <a:xfrm>
            <a:off x="5756275" y="541020"/>
            <a:ext cx="2564130" cy="346456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a:off x="147955" y="4274185"/>
            <a:ext cx="2072005"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Login</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1" name="Picture 0"/>
          <p:cNvPicPr>
            <a:picLocks noChangeAspect="true"/>
          </p:cNvPicPr>
          <p:nvPr/>
        </p:nvPicPr>
        <p:blipFill>
          <a:blip r:embed="rId1"/>
          <a:stretch>
            <a:fillRect/>
          </a:stretch>
        </p:blipFill>
        <p:spPr>
          <a:xfrm>
            <a:off x="219075" y="147320"/>
            <a:ext cx="3086100" cy="2943225"/>
          </a:xfrm>
          <a:prstGeom prst="rect">
            <a:avLst/>
          </a:prstGeom>
        </p:spPr>
      </p:pic>
      <p:pic>
        <p:nvPicPr>
          <p:cNvPr id="5" name="Picture 4"/>
          <p:cNvPicPr>
            <a:picLocks noChangeAspect="true"/>
          </p:cNvPicPr>
          <p:nvPr/>
        </p:nvPicPr>
        <p:blipFill>
          <a:blip r:embed="rId2"/>
          <a:stretch>
            <a:fillRect/>
          </a:stretch>
        </p:blipFill>
        <p:spPr>
          <a:xfrm>
            <a:off x="4173855" y="147320"/>
            <a:ext cx="3248025" cy="42672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rot="5400000">
            <a:off x="6675120" y="2143125"/>
            <a:ext cx="2595880"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Pilih makanan</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5" name="Picture 4"/>
          <p:cNvPicPr>
            <a:picLocks noChangeAspect="true"/>
          </p:cNvPicPr>
          <p:nvPr/>
        </p:nvPicPr>
        <p:blipFill>
          <a:blip r:embed="rId1"/>
          <a:stretch>
            <a:fillRect/>
          </a:stretch>
        </p:blipFill>
        <p:spPr>
          <a:xfrm>
            <a:off x="168910" y="147320"/>
            <a:ext cx="6543675" cy="4610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rot="5400000">
            <a:off x="6402070" y="2073275"/>
            <a:ext cx="3166745" cy="460375"/>
          </a:xfrm>
          <a:prstGeom prst="rect">
            <a:avLst/>
          </a:prstGeom>
          <a:noFill/>
        </p:spPr>
        <p:txBody>
          <a:bodyPr wrap="square" rtlCol="0">
            <a:spAutoFit/>
          </a:bodyPr>
          <a:p>
            <a:r>
              <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Bayar sekarang</a:t>
            </a:r>
            <a:endParaRPr lang="en-US" altLang="en-US" sz="24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2" name="Picture 1"/>
          <p:cNvPicPr>
            <a:picLocks noChangeAspect="true"/>
          </p:cNvPicPr>
          <p:nvPr/>
        </p:nvPicPr>
        <p:blipFill>
          <a:blip r:embed="rId1"/>
          <a:stretch>
            <a:fillRect/>
          </a:stretch>
        </p:blipFill>
        <p:spPr>
          <a:xfrm>
            <a:off x="85090" y="147320"/>
            <a:ext cx="6877050" cy="4552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59" name="Shape 1359"/>
        <p:cNvGrpSpPr/>
        <p:nvPr/>
      </p:nvGrpSpPr>
      <p:grpSpPr>
        <a:xfrm>
          <a:off x="0" y="0"/>
          <a:ext cx="0" cy="0"/>
          <a:chOff x="0" y="0"/>
          <a:chExt cx="0" cy="0"/>
        </a:xfrm>
      </p:grpSpPr>
      <p:sp>
        <p:nvSpPr>
          <p:cNvPr id="3" name="Title 2"/>
          <p:cNvSpPr/>
          <p:nvPr>
            <p:ph type="title"/>
          </p:nvPr>
        </p:nvSpPr>
        <p:spPr>
          <a:xfrm>
            <a:off x="422185" y="147210"/>
            <a:ext cx="7704000" cy="572700"/>
          </a:xfrm>
        </p:spPr>
        <p:txBody>
          <a:bodyPr/>
          <a:p>
            <a:r>
              <a:rPr lang="en-US" altLang="en-US"/>
              <a:t>Desain</a:t>
            </a:r>
            <a:endParaRPr lang="en-US" altLang="en-US"/>
          </a:p>
        </p:txBody>
      </p:sp>
      <p:sp>
        <p:nvSpPr>
          <p:cNvPr id="4" name="Text Box 3"/>
          <p:cNvSpPr txBox="true"/>
          <p:nvPr/>
        </p:nvSpPr>
        <p:spPr>
          <a:xfrm>
            <a:off x="3533775" y="4168775"/>
            <a:ext cx="3220720" cy="368300"/>
          </a:xfrm>
          <a:prstGeom prst="rect">
            <a:avLst/>
          </a:prstGeom>
          <a:noFill/>
        </p:spPr>
        <p:txBody>
          <a:bodyPr wrap="square" rtlCol="0">
            <a:spAutoFit/>
          </a:bodyPr>
          <a:p>
            <a:r>
              <a:rPr lang="en-US" altLang="en-US" sz="18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rPr>
              <a:t>Input bukti pembayaran</a:t>
            </a:r>
            <a:endParaRPr lang="en-US" altLang="en-US" sz="1800" b="1">
              <a:solidFill>
                <a:schemeClr val="accent1"/>
              </a:solidFill>
              <a:effectLst>
                <a:outerShdw blurRad="38100" dist="25400" dir="5400000" algn="ctr" rotWithShape="0">
                  <a:srgbClr val="6E747A">
                    <a:alpha val="43000"/>
                  </a:srgbClr>
                </a:outerShdw>
              </a:effectLst>
              <a:latin typeface="Andale Mono" panose="020B0509000000000004" charset="0"/>
              <a:cs typeface="Andale Mono" panose="020B0509000000000004" charset="0"/>
            </a:endParaRPr>
          </a:p>
        </p:txBody>
      </p:sp>
      <p:pic>
        <p:nvPicPr>
          <p:cNvPr id="1" name="Picture 0"/>
          <p:cNvPicPr>
            <a:picLocks noChangeAspect="true"/>
          </p:cNvPicPr>
          <p:nvPr/>
        </p:nvPicPr>
        <p:blipFill>
          <a:blip r:embed="rId1"/>
          <a:stretch>
            <a:fillRect/>
          </a:stretch>
        </p:blipFill>
        <p:spPr>
          <a:xfrm>
            <a:off x="3289300" y="326390"/>
            <a:ext cx="5138420" cy="3006725"/>
          </a:xfrm>
          <a:prstGeom prst="rect">
            <a:avLst/>
          </a:prstGeom>
        </p:spPr>
      </p:pic>
      <p:pic>
        <p:nvPicPr>
          <p:cNvPr id="6" name="Picture 5"/>
          <p:cNvPicPr>
            <a:picLocks noChangeAspect="true"/>
          </p:cNvPicPr>
          <p:nvPr/>
        </p:nvPicPr>
        <p:blipFill>
          <a:blip r:embed="rId2"/>
          <a:stretch>
            <a:fillRect/>
          </a:stretch>
        </p:blipFill>
        <p:spPr>
          <a:xfrm>
            <a:off x="92710" y="147320"/>
            <a:ext cx="3101340" cy="1921510"/>
          </a:xfrm>
          <a:prstGeom prst="rect">
            <a:avLst/>
          </a:prstGeom>
        </p:spPr>
      </p:pic>
      <p:pic>
        <p:nvPicPr>
          <p:cNvPr id="7" name="Picture 6"/>
          <p:cNvPicPr>
            <a:picLocks noChangeAspect="true"/>
          </p:cNvPicPr>
          <p:nvPr/>
        </p:nvPicPr>
        <p:blipFill>
          <a:blip r:embed="rId3"/>
          <a:stretch>
            <a:fillRect/>
          </a:stretch>
        </p:blipFill>
        <p:spPr>
          <a:xfrm>
            <a:off x="92710" y="2068830"/>
            <a:ext cx="3101340" cy="26892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3" name="Cloud Callout 2"/>
          <p:cNvSpPr/>
          <p:nvPr/>
        </p:nvSpPr>
        <p:spPr>
          <a:xfrm>
            <a:off x="1691640" y="843280"/>
            <a:ext cx="5256530" cy="3384550"/>
          </a:xfrm>
          <a:prstGeom prst="cloudCallout">
            <a:avLst/>
          </a:prstGeom>
          <a:noFill/>
          <a:ln>
            <a:solidFill>
              <a:schemeClr val="tx2">
                <a:lumMod val="40000"/>
                <a:lumOff val="60000"/>
              </a:schemeClr>
            </a:solidFill>
          </a:ln>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r>
              <a:rPr lang="en-US" altLang="en-US"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Chilanka" panose="02000503000000000000" charset="0"/>
                <a:cs typeface="Chilanka" panose="02000503000000000000" charset="0"/>
              </a:rPr>
              <a:t>TERIMAKASIH</a:t>
            </a:r>
            <a:endParaRPr lang="en-US" altLang="en-US" sz="3600" b="1">
              <a:ln w="9525">
                <a:solidFill>
                  <a:schemeClr val="bg1"/>
                </a:solidFill>
                <a:prstDash val="solid"/>
              </a:ln>
              <a:solidFill>
                <a:schemeClr val="tx1"/>
              </a:solidFill>
              <a:effectLst>
                <a:outerShdw blurRad="12700" dist="38100" dir="2700000" algn="tl" rotWithShape="0">
                  <a:schemeClr val="bg1">
                    <a:lumMod val="50000"/>
                  </a:schemeClr>
                </a:outerShdw>
              </a:effectLst>
              <a:latin typeface="Chilanka" panose="02000503000000000000" charset="0"/>
              <a:cs typeface="Chilanka" panose="02000503000000000000"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9" name="Shape 319"/>
        <p:cNvGrpSpPr/>
        <p:nvPr/>
      </p:nvGrpSpPr>
      <p:grpSpPr>
        <a:xfrm>
          <a:off x="0" y="0"/>
          <a:ext cx="0" cy="0"/>
          <a:chOff x="0" y="0"/>
          <a:chExt cx="0" cy="0"/>
        </a:xfrm>
      </p:grpSpPr>
      <p:sp>
        <p:nvSpPr>
          <p:cNvPr id="320" name="Google Shape;320;p32"/>
          <p:cNvSpPr txBox="true"/>
          <p:nvPr>
            <p:ph type="title"/>
          </p:nvPr>
        </p:nvSpPr>
        <p:spPr>
          <a:xfrm>
            <a:off x="720000" y="445025"/>
            <a:ext cx="7704000" cy="572700"/>
          </a:xfrm>
          <a:prstGeom prst="rect">
            <a:avLst/>
          </a:prstGeom>
        </p:spPr>
        <p:txBody>
          <a:bodyPr spcFirstLastPara="1" wrap="square" lIns="91425" tIns="91425" rIns="91425" bIns="91425" anchor="ctr" anchorCtr="false">
            <a:noAutofit/>
          </a:bodyPr>
          <a:lstStyle/>
          <a:p>
            <a:pPr marL="0" lvl="0" indent="0" algn="l" rtl="0">
              <a:spcBef>
                <a:spcPts val="0"/>
              </a:spcBef>
              <a:spcAft>
                <a:spcPts val="0"/>
              </a:spcAft>
              <a:buNone/>
            </a:pPr>
            <a:r>
              <a:rPr lang="en-US" altLang="en-GB" b="1"/>
              <a:t>Deskripsi</a:t>
            </a:r>
            <a:endParaRPr lang="en-US" altLang="en-GB" b="1"/>
          </a:p>
        </p:txBody>
      </p:sp>
      <p:sp>
        <p:nvSpPr>
          <p:cNvPr id="321" name="Google Shape;321;p32"/>
          <p:cNvSpPr txBox="true"/>
          <p:nvPr>
            <p:ph type="body" idx="1"/>
          </p:nvPr>
        </p:nvSpPr>
        <p:spPr>
          <a:xfrm>
            <a:off x="720000" y="1036825"/>
            <a:ext cx="7704000" cy="3531900"/>
          </a:xfrm>
          <a:prstGeom prst="rect">
            <a:avLst/>
          </a:prstGeom>
        </p:spPr>
        <p:txBody>
          <a:bodyPr spcFirstLastPara="1" wrap="square" lIns="91425" tIns="91425" rIns="91425" bIns="91425" anchor="t" anchorCtr="false">
            <a:noAutofit/>
          </a:bodyPr>
          <a:lstStyle/>
          <a:p>
            <a:pPr marL="0" lvl="0" indent="0" algn="l" rtl="0">
              <a:spcBef>
                <a:spcPts val="0"/>
              </a:spcBef>
              <a:spcAft>
                <a:spcPts val="1600"/>
              </a:spcAft>
              <a:buNone/>
            </a:pPr>
            <a:endParaRPr>
              <a:solidFill>
                <a:schemeClr val="dk1"/>
              </a:solidFill>
              <a:latin typeface="Andale Mono" panose="020B0509000000000004" charset="0"/>
              <a:cs typeface="Andale Mono" panose="020B0509000000000004" charset="0"/>
            </a:endParaRPr>
          </a:p>
          <a:p>
            <a:pPr marL="0" lvl="0" indent="0" algn="l" rtl="0">
              <a:spcBef>
                <a:spcPts val="0"/>
              </a:spcBef>
              <a:spcAft>
                <a:spcPts val="1600"/>
              </a:spcAft>
              <a:buNone/>
            </a:pPr>
            <a:r>
              <a:rPr>
                <a:solidFill>
                  <a:schemeClr val="dk1"/>
                </a:solidFill>
                <a:latin typeface="Andale Mono" panose="020B0509000000000004" charset="0"/>
                <a:cs typeface="Andale Mono" panose="020B0509000000000004" charset="0"/>
              </a:rPr>
              <a:t>Aplikasi tongkrongin merupakan pemesanan tempat sekaligus makanan pada suatu cafe dengan target pasar yakni generasi milineal.</a:t>
            </a:r>
            <a:endParaRPr>
              <a:solidFill>
                <a:schemeClr val="dk1"/>
              </a:solidFill>
              <a:latin typeface="Andale Mono" panose="020B0509000000000004" charset="0"/>
              <a:cs typeface="Andale Mono" panose="020B0509000000000004" charset="0"/>
            </a:endParaRPr>
          </a:p>
          <a:p>
            <a:pPr marL="0" lvl="0" indent="0" algn="l" rtl="0">
              <a:spcBef>
                <a:spcPts val="0"/>
              </a:spcBef>
              <a:spcAft>
                <a:spcPts val="1600"/>
              </a:spcAft>
              <a:buNone/>
            </a:pPr>
            <a:r>
              <a:rPr>
                <a:solidFill>
                  <a:schemeClr val="dk1"/>
                </a:solidFill>
                <a:latin typeface="Andale Mono" panose="020B0509000000000004" charset="0"/>
                <a:cs typeface="Andale Mono" panose="020B0509000000000004" charset="0"/>
              </a:rPr>
              <a:t>Aplikasi ini di buat berdasarkan beberapa sumber masalah antara lain </a:t>
            </a:r>
            <a:r>
              <a:rPr lang="en-US">
                <a:solidFill>
                  <a:schemeClr val="dk1"/>
                </a:solidFill>
                <a:latin typeface="Andale Mono" panose="020B0509000000000004" charset="0"/>
                <a:cs typeface="Andale Mono" panose="020B0509000000000004" charset="0"/>
              </a:rPr>
              <a:t>:</a:t>
            </a:r>
            <a:endParaRPr>
              <a:solidFill>
                <a:schemeClr val="dk1"/>
              </a:solidFill>
              <a:latin typeface="Andale Mono" panose="020B0509000000000004" charset="0"/>
              <a:cs typeface="Andale Mono" panose="020B0509000000000004" charset="0"/>
            </a:endParaRPr>
          </a:p>
          <a:p>
            <a:pPr marL="0" lvl="0" indent="0" algn="l" rtl="0">
              <a:spcBef>
                <a:spcPts val="0"/>
              </a:spcBef>
              <a:spcAft>
                <a:spcPts val="1600"/>
              </a:spcAft>
              <a:buNone/>
            </a:pPr>
            <a:r>
              <a:rPr lang="en-US">
                <a:solidFill>
                  <a:schemeClr val="dk1"/>
                </a:solidFill>
                <a:latin typeface="Andale Mono" panose="020B0509000000000004" charset="0"/>
                <a:cs typeface="Andale Mono" panose="020B0509000000000004" charset="0"/>
              </a:rPr>
              <a:t>1. </a:t>
            </a:r>
            <a:r>
              <a:rPr>
                <a:solidFill>
                  <a:schemeClr val="dk1"/>
                </a:solidFill>
                <a:latin typeface="Andale Mono" panose="020B0509000000000004" charset="0"/>
                <a:cs typeface="Andale Mono" panose="020B0509000000000004" charset="0"/>
              </a:rPr>
              <a:t>Sulitnya pemesanan tempat pada suatu cafe karena dari riset yang telah dilakukan beberapa cafe besar belum memiliki sistem pemesanan tempat secara online sehingga banyak pengunjung yang mendapati tempat duduk telah penuh pada saat datang ke cafe tersebut</a:t>
            </a:r>
            <a:endParaRPr>
              <a:solidFill>
                <a:schemeClr val="dk1"/>
              </a:solidFill>
              <a:latin typeface="Andale Mono" panose="020B0509000000000004" charset="0"/>
              <a:cs typeface="Andale Mono" panose="020B0509000000000004" charset="0"/>
            </a:endParaRPr>
          </a:p>
          <a:p>
            <a:pPr marL="0" lvl="0" indent="0" algn="l" rtl="0">
              <a:spcBef>
                <a:spcPts val="0"/>
              </a:spcBef>
              <a:spcAft>
                <a:spcPts val="1600"/>
              </a:spcAft>
              <a:buNone/>
            </a:pPr>
            <a:r>
              <a:rPr lang="en-US">
                <a:solidFill>
                  <a:schemeClr val="dk1"/>
                </a:solidFill>
                <a:latin typeface="Andale Mono" panose="020B0509000000000004" charset="0"/>
                <a:cs typeface="Andale Mono" panose="020B0509000000000004" charset="0"/>
              </a:rPr>
              <a:t>2. </a:t>
            </a:r>
            <a:r>
              <a:rPr>
                <a:solidFill>
                  <a:schemeClr val="dk1"/>
                </a:solidFill>
                <a:latin typeface="Andale Mono" panose="020B0509000000000004" charset="0"/>
                <a:cs typeface="Andale Mono" panose="020B0509000000000004" charset="0"/>
              </a:rPr>
              <a:t>Perkembangan teknologi digital yang semakin pesat, kebutuhan tersebut menjadi tantangan untuk berkarya dan berinovas</a:t>
            </a:r>
            <a:endParaRPr>
              <a:solidFill>
                <a:schemeClr val="dk1"/>
              </a:solidFill>
              <a:latin typeface="Andale Mono" panose="020B0509000000000004" charset="0"/>
              <a:cs typeface="Andale Mono" panose="020B05090000000000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25" name="Shape 325"/>
        <p:cNvGrpSpPr/>
        <p:nvPr/>
      </p:nvGrpSpPr>
      <p:grpSpPr>
        <a:xfrm>
          <a:off x="0" y="0"/>
          <a:ext cx="0" cy="0"/>
          <a:chOff x="0" y="0"/>
          <a:chExt cx="0" cy="0"/>
        </a:xfrm>
      </p:grpSpPr>
      <p:sp>
        <p:nvSpPr>
          <p:cNvPr id="338" name="Google Shape;338;p33"/>
          <p:cNvSpPr txBox="true"/>
          <p:nvPr>
            <p:ph type="title" idx="15"/>
          </p:nvPr>
        </p:nvSpPr>
        <p:spPr>
          <a:xfrm>
            <a:off x="720000" y="575835"/>
            <a:ext cx="7704000" cy="572700"/>
          </a:xfrm>
          <a:prstGeom prst="rect">
            <a:avLst/>
          </a:prstGeom>
        </p:spPr>
        <p:txBody>
          <a:bodyPr spcFirstLastPara="1" wrap="square" lIns="91425" tIns="91425" rIns="91425" bIns="91425" anchor="ctr" anchorCtr="false">
            <a:noAutofit/>
          </a:bodyPr>
          <a:lstStyle/>
          <a:p>
            <a:pPr marL="0" lvl="0" indent="0" algn="l" rtl="0">
              <a:spcBef>
                <a:spcPts val="0"/>
              </a:spcBef>
              <a:spcAft>
                <a:spcPts val="0"/>
              </a:spcAft>
              <a:buNone/>
            </a:pPr>
            <a:r>
              <a:rPr lang="en-US" sz="4000" b="1"/>
              <a:t>Lanjutan...</a:t>
            </a:r>
            <a:endParaRPr lang="en-US" sz="4000" b="1"/>
          </a:p>
        </p:txBody>
      </p:sp>
      <p:grpSp>
        <p:nvGrpSpPr>
          <p:cNvPr id="339" name="Google Shape;339;p33"/>
          <p:cNvGrpSpPr/>
          <p:nvPr/>
        </p:nvGrpSpPr>
        <p:grpSpPr>
          <a:xfrm rot="5400000">
            <a:off x="-550645" y="3246277"/>
            <a:ext cx="3073647" cy="887231"/>
            <a:chOff x="7252475" y="1093175"/>
            <a:chExt cx="2887680" cy="833550"/>
          </a:xfrm>
        </p:grpSpPr>
        <p:sp>
          <p:nvSpPr>
            <p:cNvPr id="340" name="Google Shape;340;p3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41" name="Google Shape;341;p3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342" name="Google Shape;342;p3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
        <p:nvSpPr>
          <p:cNvPr id="11" name="Title 10"/>
          <p:cNvSpPr/>
          <p:nvPr>
            <p:ph type="title" idx="4"/>
          </p:nvPr>
        </p:nvSpPr>
        <p:spPr>
          <a:xfrm>
            <a:off x="1583690" y="1148715"/>
            <a:ext cx="6661785" cy="2193290"/>
          </a:xfrm>
        </p:spPr>
        <p:txBody>
          <a:bodyPr/>
          <a:p>
            <a:pPr algn="l"/>
            <a:r>
              <a:rPr lang="en-US" sz="1400">
                <a:latin typeface="Andale Mono" panose="020B0509000000000004" charset="0"/>
                <a:cs typeface="Andale Mono" panose="020B0509000000000004" charset="0"/>
              </a:rPr>
              <a:t>Aplikasi ini dibuat dengan beberapa teknologi dari sisi user interface, perangakan antarmuka dibuat menggunakan aplikasi figma, dari sisi front end aplikasi ini dukung dengan</a:t>
            </a:r>
            <a:r>
              <a:rPr lang="en-US" altLang="en-US" sz="1400">
                <a:latin typeface="Andale Mono" panose="020B0509000000000004" charset="0"/>
                <a:cs typeface="Andale Mono" panose="020B0509000000000004" charset="0"/>
              </a:rPr>
              <a:t> </a:t>
            </a:r>
            <a:r>
              <a:rPr lang="en-US" sz="1400">
                <a:latin typeface="Andale Mono" panose="020B0509000000000004" charset="0"/>
                <a:cs typeface="Andale Mono" panose="020B0509000000000004" charset="0"/>
              </a:rPr>
              <a:t>menggunakan HTML5 + CSS3 (framework bootstrap), JAVASCRIPT, dan EJS (Express JS Template), dari sisi back end dibantu dengan teknologi NODE JS dan EXPRESS JS dan menggunakan database MONGO DB </a:t>
            </a:r>
            <a:endParaRPr lang="en-US" sz="1400">
              <a:latin typeface="Andale Mono" panose="020B0509000000000004" charset="0"/>
              <a:cs typeface="Andale Mono" panose="020B0509000000000004" charset="0"/>
            </a:endParaRPr>
          </a:p>
        </p:txBody>
      </p:sp>
      <p:pic>
        <p:nvPicPr>
          <p:cNvPr id="13" name="Picture 12"/>
          <p:cNvPicPr>
            <a:picLocks noChangeAspect="true"/>
          </p:cNvPicPr>
          <p:nvPr/>
        </p:nvPicPr>
        <p:blipFill>
          <a:blip r:embed="rId1"/>
          <a:stretch>
            <a:fillRect/>
          </a:stretch>
        </p:blipFill>
        <p:spPr>
          <a:xfrm>
            <a:off x="6329680" y="2732405"/>
            <a:ext cx="1915795" cy="1915795"/>
          </a:xfrm>
          <a:prstGeom prst="rect">
            <a:avLst/>
          </a:prstGeom>
        </p:spPr>
      </p:pic>
      <p:pic>
        <p:nvPicPr>
          <p:cNvPr id="14" name="Picture 13"/>
          <p:cNvPicPr>
            <a:picLocks noChangeAspect="true"/>
          </p:cNvPicPr>
          <p:nvPr/>
        </p:nvPicPr>
        <p:blipFill>
          <a:blip r:embed="rId2"/>
          <a:stretch>
            <a:fillRect/>
          </a:stretch>
        </p:blipFill>
        <p:spPr>
          <a:xfrm>
            <a:off x="5031105" y="3342005"/>
            <a:ext cx="1617345" cy="1617345"/>
          </a:xfrm>
          <a:prstGeom prst="rect">
            <a:avLst/>
          </a:prstGeom>
        </p:spPr>
      </p:pic>
      <p:pic>
        <p:nvPicPr>
          <p:cNvPr id="16" name="Picture 15"/>
          <p:cNvPicPr>
            <a:picLocks noChangeAspect="true"/>
          </p:cNvPicPr>
          <p:nvPr/>
        </p:nvPicPr>
        <p:blipFill>
          <a:blip r:embed="rId3"/>
          <a:stretch>
            <a:fillRect/>
          </a:stretch>
        </p:blipFill>
        <p:spPr>
          <a:xfrm>
            <a:off x="3747135" y="2732405"/>
            <a:ext cx="1649730" cy="16497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pic>
        <p:nvPicPr>
          <p:cNvPr id="564" name="Google Shape;564;p43" descr="/home/risma/Downloads/matkul/implementasi proyek/impro foto/risma.jpegrisma"/>
          <p:cNvPicPr preferRelativeResize="false"/>
          <p:nvPr/>
        </p:nvPicPr>
        <p:blipFill rotWithShape="true">
          <a:blip r:embed="rId1"/>
          <a:srcRect l="24040" r="18579" b="19595"/>
          <a:stretch>
            <a:fillRect/>
          </a:stretch>
        </p:blipFill>
        <p:spPr>
          <a:xfrm>
            <a:off x="-12065" y="-2540"/>
            <a:ext cx="2457450" cy="5132070"/>
          </a:xfrm>
          <a:prstGeom prst="rect">
            <a:avLst/>
          </a:prstGeom>
          <a:noFill/>
          <a:ln>
            <a:noFill/>
          </a:ln>
        </p:spPr>
      </p:pic>
      <p:pic>
        <p:nvPicPr>
          <p:cNvPr id="565" name="Google Shape;565;p43"/>
          <p:cNvPicPr preferRelativeResize="false"/>
          <p:nvPr/>
        </p:nvPicPr>
        <p:blipFill>
          <a:blip r:embed="rId2"/>
          <a:stretch>
            <a:fillRect/>
          </a:stretch>
        </p:blipFill>
        <p:spPr>
          <a:xfrm rot="-5400000">
            <a:off x="-1026795" y="1012825"/>
            <a:ext cx="5132705" cy="3102610"/>
          </a:xfrm>
          <a:prstGeom prst="rect">
            <a:avLst/>
          </a:prstGeom>
          <a:noFill/>
          <a:ln>
            <a:noFill/>
          </a:ln>
        </p:spPr>
      </p:pic>
      <p:sp>
        <p:nvSpPr>
          <p:cNvPr id="566" name="Google Shape;566;p43"/>
          <p:cNvSpPr txBox="true"/>
          <p:nvPr>
            <p:ph type="subTitle" idx="1"/>
          </p:nvPr>
        </p:nvSpPr>
        <p:spPr>
          <a:xfrm>
            <a:off x="2445275" y="1047127"/>
            <a:ext cx="5978700" cy="1740300"/>
          </a:xfrm>
          <a:prstGeom prst="rect">
            <a:avLst/>
          </a:prstGeom>
        </p:spPr>
        <p:txBody>
          <a:bodyPr spcFirstLastPara="1" wrap="square" lIns="91425" tIns="91425" rIns="91425" bIns="91425" anchor="ctr" anchorCtr="false">
            <a:noAutofit/>
          </a:bodyPr>
          <a:lstStyle/>
          <a:p>
            <a:pPr marL="0" lvl="0" indent="0" algn="ctr" rtl="0">
              <a:spcBef>
                <a:spcPts val="0"/>
              </a:spcBef>
              <a:spcAft>
                <a:spcPts val="1600"/>
              </a:spcAft>
              <a:buNone/>
            </a:pPr>
            <a:r>
              <a:rPr lang="en-GB">
                <a:latin typeface="AnjaliOldLipi" panose="02000603000000000000" charset="0"/>
                <a:cs typeface="AnjaliOldLipi" panose="02000603000000000000" charset="0"/>
              </a:rPr>
              <a:t>Memonitoring dan bertanggung jawab atas ekvektifitas dari scrum team </a:t>
            </a:r>
            <a:endParaRPr lang="en-GB">
              <a:latin typeface="AnjaliOldLipi" panose="02000603000000000000" charset="0"/>
              <a:cs typeface="AnjaliOldLipi" panose="02000603000000000000" charset="0"/>
            </a:endParaRPr>
          </a:p>
        </p:txBody>
      </p:sp>
      <p:cxnSp>
        <p:nvCxnSpPr>
          <p:cNvPr id="567" name="Google Shape;567;p43"/>
          <p:cNvCxnSpPr/>
          <p:nvPr/>
        </p:nvCxnSpPr>
        <p:spPr>
          <a:xfrm>
            <a:off x="-143510" y="4102033"/>
            <a:ext cx="9163800" cy="0"/>
          </a:xfrm>
          <a:prstGeom prst="straightConnector1">
            <a:avLst/>
          </a:prstGeom>
          <a:noFill/>
          <a:ln w="19050" cap="flat" cmpd="sng">
            <a:solidFill>
              <a:schemeClr val="dk1"/>
            </a:solidFill>
            <a:prstDash val="solid"/>
            <a:round/>
            <a:headEnd type="none" w="med" len="med"/>
            <a:tailEnd type="none" w="med" len="med"/>
          </a:ln>
        </p:spPr>
      </p:cxnSp>
      <p:sp>
        <p:nvSpPr>
          <p:cNvPr id="568" name="Google Shape;568;p43"/>
          <p:cNvSpPr/>
          <p:nvPr/>
        </p:nvSpPr>
        <p:spPr>
          <a:xfrm>
            <a:off x="2690945" y="3763333"/>
            <a:ext cx="4740600" cy="677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US" b="1">
                <a:solidFill>
                  <a:schemeClr val="bg2"/>
                </a:solidFill>
                <a:latin typeface="Andale Mono" panose="020B0509000000000004" charset="0"/>
                <a:cs typeface="Andale Mono" panose="020B0509000000000004" charset="0"/>
              </a:rPr>
              <a:t>Rismawati</a:t>
            </a:r>
            <a:endParaRPr lang="en-US" b="1">
              <a:solidFill>
                <a:schemeClr val="bg2"/>
              </a:solidFill>
              <a:latin typeface="Andale Mono" panose="020B0509000000000004" charset="0"/>
              <a:cs typeface="Andale Mono" panose="020B0509000000000004" charset="0"/>
            </a:endParaRPr>
          </a:p>
          <a:p>
            <a:pPr marL="0" lvl="0" indent="0" algn="ctr" rtl="0">
              <a:spcBef>
                <a:spcPts val="0"/>
              </a:spcBef>
              <a:spcAft>
                <a:spcPts val="0"/>
              </a:spcAft>
              <a:buNone/>
            </a:pPr>
            <a:r>
              <a:rPr lang="en-US" b="1">
                <a:solidFill>
                  <a:schemeClr val="bg2"/>
                </a:solidFill>
                <a:latin typeface="Andale Mono" panose="020B0509000000000004" charset="0"/>
                <a:cs typeface="Andale Mono" panose="020B0509000000000004" charset="0"/>
              </a:rPr>
              <a:t>Secrum Master</a:t>
            </a:r>
            <a:endParaRPr lang="en-US" b="1">
              <a:solidFill>
                <a:schemeClr val="bg2"/>
              </a:solidFill>
              <a:latin typeface="Andale Mono" panose="020B0509000000000004" charset="0"/>
              <a:cs typeface="Andale Mono" panose="020B0509000000000004" charset="0"/>
            </a:endParaRPr>
          </a:p>
        </p:txBody>
      </p:sp>
      <p:grpSp>
        <p:nvGrpSpPr>
          <p:cNvPr id="570" name="Google Shape;570;p43"/>
          <p:cNvGrpSpPr/>
          <p:nvPr/>
        </p:nvGrpSpPr>
        <p:grpSpPr>
          <a:xfrm rot="10800000">
            <a:off x="7785100" y="3980815"/>
            <a:ext cx="2501900" cy="887095"/>
            <a:chOff x="7252475" y="1093175"/>
            <a:chExt cx="2887680" cy="833550"/>
          </a:xfrm>
        </p:grpSpPr>
        <p:sp>
          <p:nvSpPr>
            <p:cNvPr id="571" name="Google Shape;571;p4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2" name="Google Shape;572;p4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3" name="Google Shape;573;p4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pic>
        <p:nvPicPr>
          <p:cNvPr id="564" name="Google Shape;564;p43" descr="/home/risma/Downloads/matkul/implementasi proyek/impro foto/enol.jpegenol"/>
          <p:cNvPicPr preferRelativeResize="false"/>
          <p:nvPr/>
        </p:nvPicPr>
        <p:blipFill rotWithShape="true">
          <a:blip r:embed="rId1"/>
          <a:srcRect l="13851" r="8847"/>
          <a:stretch>
            <a:fillRect/>
          </a:stretch>
        </p:blipFill>
        <p:spPr>
          <a:xfrm>
            <a:off x="10160" y="10795"/>
            <a:ext cx="2580005" cy="5120005"/>
          </a:xfrm>
          <a:prstGeom prst="rect">
            <a:avLst/>
          </a:prstGeom>
          <a:noFill/>
          <a:ln>
            <a:noFill/>
          </a:ln>
        </p:spPr>
      </p:pic>
      <p:pic>
        <p:nvPicPr>
          <p:cNvPr id="565" name="Google Shape;565;p43"/>
          <p:cNvPicPr preferRelativeResize="false"/>
          <p:nvPr/>
        </p:nvPicPr>
        <p:blipFill>
          <a:blip r:embed="rId2"/>
          <a:stretch>
            <a:fillRect/>
          </a:stretch>
        </p:blipFill>
        <p:spPr>
          <a:xfrm rot="-5400000">
            <a:off x="-887730" y="895350"/>
            <a:ext cx="5132705" cy="3337560"/>
          </a:xfrm>
          <a:prstGeom prst="rect">
            <a:avLst/>
          </a:prstGeom>
          <a:noFill/>
          <a:ln>
            <a:noFill/>
          </a:ln>
        </p:spPr>
      </p:pic>
      <p:sp>
        <p:nvSpPr>
          <p:cNvPr id="566" name="Google Shape;566;p43"/>
          <p:cNvSpPr txBox="true"/>
          <p:nvPr>
            <p:ph type="subTitle" idx="1"/>
          </p:nvPr>
        </p:nvSpPr>
        <p:spPr>
          <a:xfrm>
            <a:off x="2445275" y="1047127"/>
            <a:ext cx="5978700" cy="1740300"/>
          </a:xfrm>
          <a:prstGeom prst="rect">
            <a:avLst/>
          </a:prstGeom>
        </p:spPr>
        <p:txBody>
          <a:bodyPr spcFirstLastPara="1" wrap="square" lIns="91425" tIns="91425" rIns="91425" bIns="91425" anchor="ctr" anchorCtr="false">
            <a:noAutofit/>
          </a:bodyPr>
          <a:lstStyle/>
          <a:p>
            <a:pPr marL="0" lvl="0" indent="0" algn="ctr" rtl="0">
              <a:spcBef>
                <a:spcPts val="0"/>
              </a:spcBef>
              <a:spcAft>
                <a:spcPts val="1600"/>
              </a:spcAft>
              <a:buNone/>
            </a:pPr>
            <a:r>
              <a:rPr lang="en-GB">
                <a:latin typeface="AnjaliOldLipi" panose="02000603000000000000" charset="0"/>
                <a:cs typeface="AnjaliOldLipi" panose="02000603000000000000" charset="0"/>
              </a:rPr>
              <a:t>Mendesain User Interface dan User Experience (UI/UX)</a:t>
            </a:r>
            <a:endParaRPr lang="en-GB">
              <a:latin typeface="AnjaliOldLipi" panose="02000603000000000000" charset="0"/>
              <a:cs typeface="AnjaliOldLipi" panose="02000603000000000000" charset="0"/>
            </a:endParaRPr>
          </a:p>
        </p:txBody>
      </p:sp>
      <p:cxnSp>
        <p:nvCxnSpPr>
          <p:cNvPr id="567" name="Google Shape;567;p43"/>
          <p:cNvCxnSpPr/>
          <p:nvPr/>
        </p:nvCxnSpPr>
        <p:spPr>
          <a:xfrm>
            <a:off x="-143510" y="4102033"/>
            <a:ext cx="9163800" cy="0"/>
          </a:xfrm>
          <a:prstGeom prst="straightConnector1">
            <a:avLst/>
          </a:prstGeom>
          <a:noFill/>
          <a:ln w="19050" cap="flat" cmpd="sng">
            <a:solidFill>
              <a:schemeClr val="dk1"/>
            </a:solidFill>
            <a:prstDash val="solid"/>
            <a:round/>
            <a:headEnd type="none" w="med" len="med"/>
            <a:tailEnd type="none" w="med" len="med"/>
          </a:ln>
        </p:spPr>
      </p:cxnSp>
      <p:sp>
        <p:nvSpPr>
          <p:cNvPr id="568" name="Google Shape;568;p43"/>
          <p:cNvSpPr/>
          <p:nvPr/>
        </p:nvSpPr>
        <p:spPr>
          <a:xfrm>
            <a:off x="2690945" y="3763333"/>
            <a:ext cx="4740600" cy="677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US" b="1">
                <a:solidFill>
                  <a:schemeClr val="bg2"/>
                </a:solidFill>
                <a:latin typeface="Andale Mono" panose="020B0509000000000004" charset="0"/>
                <a:cs typeface="Andale Mono" panose="020B0509000000000004" charset="0"/>
                <a:sym typeface="+mn-ea"/>
              </a:rPr>
              <a:t>Mohammad Rinaldi</a:t>
            </a:r>
            <a:endParaRPr lang="en-US" b="1">
              <a:solidFill>
                <a:schemeClr val="bg2"/>
              </a:solidFill>
              <a:latin typeface="Andale Mono" panose="020B0509000000000004" charset="0"/>
              <a:cs typeface="Andale Mono" panose="020B0509000000000004" charset="0"/>
              <a:sym typeface="+mn-ea"/>
            </a:endParaRPr>
          </a:p>
          <a:p>
            <a:pPr marL="0" lvl="0" indent="0" algn="ctr" rtl="0">
              <a:spcBef>
                <a:spcPts val="0"/>
              </a:spcBef>
              <a:spcAft>
                <a:spcPts val="0"/>
              </a:spcAft>
              <a:buNone/>
            </a:pPr>
            <a:r>
              <a:rPr lang="en-US" altLang="en-US" b="1">
                <a:solidFill>
                  <a:schemeClr val="bg2"/>
                </a:solidFill>
                <a:latin typeface="Andale Mono" panose="020B0509000000000004" charset="0"/>
                <a:cs typeface="Andale Mono" panose="020B0509000000000004" charset="0"/>
              </a:rPr>
              <a:t>Desain</a:t>
            </a:r>
            <a:endParaRPr lang="en-US" altLang="en-US" b="1">
              <a:solidFill>
                <a:schemeClr val="bg2"/>
              </a:solidFill>
              <a:latin typeface="Andale Mono" panose="020B0509000000000004" charset="0"/>
              <a:cs typeface="Andale Mono" panose="020B0509000000000004" charset="0"/>
            </a:endParaRPr>
          </a:p>
        </p:txBody>
      </p:sp>
      <p:grpSp>
        <p:nvGrpSpPr>
          <p:cNvPr id="570" name="Google Shape;570;p43"/>
          <p:cNvGrpSpPr/>
          <p:nvPr/>
        </p:nvGrpSpPr>
        <p:grpSpPr>
          <a:xfrm rot="10800000">
            <a:off x="7785100" y="3980815"/>
            <a:ext cx="2501900" cy="887095"/>
            <a:chOff x="7252475" y="1093175"/>
            <a:chExt cx="2887680" cy="833550"/>
          </a:xfrm>
        </p:grpSpPr>
        <p:sp>
          <p:nvSpPr>
            <p:cNvPr id="571" name="Google Shape;571;p4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2" name="Google Shape;572;p4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3" name="Google Shape;573;p4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pic>
        <p:nvPicPr>
          <p:cNvPr id="564" name="Google Shape;564;p43" descr="/home/risma/Downloads/matkul/implementasi proyek/impro foto/ayas.jpegayas"/>
          <p:cNvPicPr preferRelativeResize="false"/>
          <p:nvPr/>
        </p:nvPicPr>
        <p:blipFill rotWithShape="true">
          <a:blip r:embed="rId1"/>
          <a:srcRect/>
          <a:stretch>
            <a:fillRect/>
          </a:stretch>
        </p:blipFill>
        <p:spPr>
          <a:xfrm>
            <a:off x="10160" y="-17780"/>
            <a:ext cx="2508885" cy="5148580"/>
          </a:xfrm>
          <a:prstGeom prst="rect">
            <a:avLst/>
          </a:prstGeom>
          <a:noFill/>
          <a:ln>
            <a:noFill/>
          </a:ln>
        </p:spPr>
      </p:pic>
      <p:pic>
        <p:nvPicPr>
          <p:cNvPr id="565" name="Google Shape;565;p43"/>
          <p:cNvPicPr preferRelativeResize="false"/>
          <p:nvPr/>
        </p:nvPicPr>
        <p:blipFill>
          <a:blip r:embed="rId2"/>
          <a:stretch>
            <a:fillRect/>
          </a:stretch>
        </p:blipFill>
        <p:spPr>
          <a:xfrm rot="-5400000">
            <a:off x="-903605" y="895350"/>
            <a:ext cx="5164455" cy="3337560"/>
          </a:xfrm>
          <a:prstGeom prst="rect">
            <a:avLst/>
          </a:prstGeom>
          <a:noFill/>
          <a:ln>
            <a:noFill/>
          </a:ln>
        </p:spPr>
      </p:pic>
      <p:sp>
        <p:nvSpPr>
          <p:cNvPr id="566" name="Google Shape;566;p43"/>
          <p:cNvSpPr txBox="true"/>
          <p:nvPr>
            <p:ph type="subTitle" idx="1"/>
          </p:nvPr>
        </p:nvSpPr>
        <p:spPr>
          <a:xfrm>
            <a:off x="2445275" y="1047127"/>
            <a:ext cx="5978700" cy="1740300"/>
          </a:xfrm>
          <a:prstGeom prst="rect">
            <a:avLst/>
          </a:prstGeom>
        </p:spPr>
        <p:txBody>
          <a:bodyPr spcFirstLastPara="1" wrap="square" lIns="91425" tIns="91425" rIns="91425" bIns="91425" anchor="ctr" anchorCtr="false">
            <a:noAutofit/>
          </a:bodyPr>
          <a:lstStyle/>
          <a:p>
            <a:pPr marL="0" lvl="0" indent="0" algn="ctr" rtl="0">
              <a:spcBef>
                <a:spcPts val="0"/>
              </a:spcBef>
              <a:spcAft>
                <a:spcPts val="1600"/>
              </a:spcAft>
              <a:buNone/>
            </a:pPr>
            <a:r>
              <a:rPr lang="en-GB">
                <a:latin typeface="AnjaliOldLipi" panose="02000603000000000000" charset="0"/>
                <a:cs typeface="AnjaliOldLipi" panose="02000603000000000000" charset="0"/>
              </a:rPr>
              <a:t>Merealisasikan desain antamuka yang telah dibuat dengan menggunakan kode</a:t>
            </a:r>
            <a:endParaRPr lang="en-GB">
              <a:latin typeface="AnjaliOldLipi" panose="02000603000000000000" charset="0"/>
              <a:cs typeface="AnjaliOldLipi" panose="02000603000000000000" charset="0"/>
            </a:endParaRPr>
          </a:p>
        </p:txBody>
      </p:sp>
      <p:cxnSp>
        <p:nvCxnSpPr>
          <p:cNvPr id="567" name="Google Shape;567;p43"/>
          <p:cNvCxnSpPr/>
          <p:nvPr/>
        </p:nvCxnSpPr>
        <p:spPr>
          <a:xfrm>
            <a:off x="-143510" y="4102033"/>
            <a:ext cx="9163800" cy="0"/>
          </a:xfrm>
          <a:prstGeom prst="straightConnector1">
            <a:avLst/>
          </a:prstGeom>
          <a:noFill/>
          <a:ln w="19050" cap="flat" cmpd="sng">
            <a:solidFill>
              <a:schemeClr val="dk1"/>
            </a:solidFill>
            <a:prstDash val="solid"/>
            <a:round/>
            <a:headEnd type="none" w="med" len="med"/>
            <a:tailEnd type="none" w="med" len="med"/>
          </a:ln>
        </p:spPr>
      </p:cxnSp>
      <p:sp>
        <p:nvSpPr>
          <p:cNvPr id="568" name="Google Shape;568;p43"/>
          <p:cNvSpPr/>
          <p:nvPr/>
        </p:nvSpPr>
        <p:spPr>
          <a:xfrm>
            <a:off x="2690945" y="3763333"/>
            <a:ext cx="4740600" cy="677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US" b="1">
                <a:solidFill>
                  <a:schemeClr val="bg2"/>
                </a:solidFill>
                <a:latin typeface="Andale Mono" panose="020B0509000000000004" charset="0"/>
                <a:cs typeface="Andale Mono" panose="020B0509000000000004" charset="0"/>
                <a:sym typeface="+mn-ea"/>
              </a:rPr>
              <a:t>M</a:t>
            </a:r>
            <a:r>
              <a:rPr lang="en-US" altLang="en-US" b="1">
                <a:solidFill>
                  <a:schemeClr val="bg2"/>
                </a:solidFill>
                <a:latin typeface="Andale Mono" panose="020B0509000000000004" charset="0"/>
                <a:cs typeface="Andale Mono" panose="020B0509000000000004" charset="0"/>
                <a:sym typeface="+mn-ea"/>
              </a:rPr>
              <a:t>uhamad Adi Yaksa</a:t>
            </a:r>
            <a:endParaRPr lang="en-US" b="1">
              <a:solidFill>
                <a:schemeClr val="bg2"/>
              </a:solidFill>
              <a:latin typeface="Andale Mono" panose="020B0509000000000004" charset="0"/>
              <a:cs typeface="Andale Mono" panose="020B0509000000000004" charset="0"/>
              <a:sym typeface="+mn-ea"/>
            </a:endParaRPr>
          </a:p>
          <a:p>
            <a:pPr marL="0" lvl="0" indent="0" algn="ctr" rtl="0">
              <a:spcBef>
                <a:spcPts val="0"/>
              </a:spcBef>
              <a:spcAft>
                <a:spcPts val="0"/>
              </a:spcAft>
              <a:buNone/>
            </a:pPr>
            <a:r>
              <a:rPr lang="en-US" altLang="en-US" b="1">
                <a:solidFill>
                  <a:schemeClr val="bg2"/>
                </a:solidFill>
                <a:latin typeface="Andale Mono" panose="020B0509000000000004" charset="0"/>
                <a:cs typeface="Andale Mono" panose="020B0509000000000004" charset="0"/>
              </a:rPr>
              <a:t>Promograman</a:t>
            </a:r>
            <a:endParaRPr lang="en-US" altLang="en-US" b="1">
              <a:solidFill>
                <a:schemeClr val="bg2"/>
              </a:solidFill>
              <a:latin typeface="Andale Mono" panose="020B0509000000000004" charset="0"/>
              <a:cs typeface="Andale Mono" panose="020B0509000000000004" charset="0"/>
            </a:endParaRPr>
          </a:p>
        </p:txBody>
      </p:sp>
      <p:grpSp>
        <p:nvGrpSpPr>
          <p:cNvPr id="570" name="Google Shape;570;p43"/>
          <p:cNvGrpSpPr/>
          <p:nvPr/>
        </p:nvGrpSpPr>
        <p:grpSpPr>
          <a:xfrm rot="10800000">
            <a:off x="7785100" y="3980815"/>
            <a:ext cx="2501900" cy="887095"/>
            <a:chOff x="7252475" y="1093175"/>
            <a:chExt cx="2887680" cy="833550"/>
          </a:xfrm>
        </p:grpSpPr>
        <p:sp>
          <p:nvSpPr>
            <p:cNvPr id="571" name="Google Shape;571;p4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2" name="Google Shape;572;p4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3" name="Google Shape;573;p4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63" name="Shape 563"/>
        <p:cNvGrpSpPr/>
        <p:nvPr/>
      </p:nvGrpSpPr>
      <p:grpSpPr>
        <a:xfrm>
          <a:off x="0" y="0"/>
          <a:ext cx="0" cy="0"/>
          <a:chOff x="0" y="0"/>
          <a:chExt cx="0" cy="0"/>
        </a:xfrm>
      </p:grpSpPr>
      <p:pic>
        <p:nvPicPr>
          <p:cNvPr id="564" name="Google Shape;564;p43" descr="/home/risma/Downloads/matkul/implementasi proyek/impro foto/ucup.jpegucup"/>
          <p:cNvPicPr preferRelativeResize="false"/>
          <p:nvPr/>
        </p:nvPicPr>
        <p:blipFill rotWithShape="true">
          <a:blip r:embed="rId1"/>
          <a:srcRect/>
          <a:stretch>
            <a:fillRect/>
          </a:stretch>
        </p:blipFill>
        <p:spPr>
          <a:xfrm>
            <a:off x="21590" y="-10795"/>
            <a:ext cx="2508250" cy="5165090"/>
          </a:xfrm>
          <a:prstGeom prst="rect">
            <a:avLst/>
          </a:prstGeom>
          <a:noFill/>
          <a:ln>
            <a:noFill/>
          </a:ln>
        </p:spPr>
      </p:pic>
      <p:pic>
        <p:nvPicPr>
          <p:cNvPr id="565" name="Google Shape;565;p43"/>
          <p:cNvPicPr preferRelativeResize="false"/>
          <p:nvPr/>
        </p:nvPicPr>
        <p:blipFill>
          <a:blip r:embed="rId2"/>
          <a:stretch>
            <a:fillRect/>
          </a:stretch>
        </p:blipFill>
        <p:spPr>
          <a:xfrm rot="-5400000">
            <a:off x="-820420" y="902335"/>
            <a:ext cx="5164455" cy="3337560"/>
          </a:xfrm>
          <a:prstGeom prst="rect">
            <a:avLst/>
          </a:prstGeom>
          <a:noFill/>
          <a:ln>
            <a:noFill/>
          </a:ln>
        </p:spPr>
      </p:pic>
      <p:sp>
        <p:nvSpPr>
          <p:cNvPr id="566" name="Google Shape;566;p43"/>
          <p:cNvSpPr txBox="true"/>
          <p:nvPr>
            <p:ph type="subTitle" idx="1"/>
          </p:nvPr>
        </p:nvSpPr>
        <p:spPr>
          <a:xfrm>
            <a:off x="2445275" y="1047127"/>
            <a:ext cx="5978700" cy="1740300"/>
          </a:xfrm>
          <a:prstGeom prst="rect">
            <a:avLst/>
          </a:prstGeom>
        </p:spPr>
        <p:txBody>
          <a:bodyPr spcFirstLastPara="1" wrap="square" lIns="91425" tIns="91425" rIns="91425" bIns="91425" anchor="ctr" anchorCtr="false">
            <a:noAutofit/>
          </a:bodyPr>
          <a:lstStyle/>
          <a:p>
            <a:pPr marL="0" lvl="0" indent="0" algn="ctr" rtl="0">
              <a:spcBef>
                <a:spcPts val="0"/>
              </a:spcBef>
              <a:spcAft>
                <a:spcPts val="1600"/>
              </a:spcAft>
              <a:buNone/>
            </a:pPr>
            <a:r>
              <a:rPr lang="en-GB">
                <a:latin typeface="AnjaliOldLipi" panose="02000603000000000000" charset="0"/>
                <a:cs typeface="AnjaliOldLipi" panose="02000603000000000000" charset="0"/>
              </a:rPr>
              <a:t>Memastikan web yang berjalan sesuai dengan rancangan UX dan UI</a:t>
            </a:r>
            <a:endParaRPr lang="en-GB">
              <a:latin typeface="AnjaliOldLipi" panose="02000603000000000000" charset="0"/>
              <a:cs typeface="AnjaliOldLipi" panose="02000603000000000000" charset="0"/>
            </a:endParaRPr>
          </a:p>
        </p:txBody>
      </p:sp>
      <p:cxnSp>
        <p:nvCxnSpPr>
          <p:cNvPr id="567" name="Google Shape;567;p43"/>
          <p:cNvCxnSpPr/>
          <p:nvPr/>
        </p:nvCxnSpPr>
        <p:spPr>
          <a:xfrm>
            <a:off x="-143510" y="4102033"/>
            <a:ext cx="9163800" cy="0"/>
          </a:xfrm>
          <a:prstGeom prst="straightConnector1">
            <a:avLst/>
          </a:prstGeom>
          <a:noFill/>
          <a:ln w="19050" cap="flat" cmpd="sng">
            <a:solidFill>
              <a:schemeClr val="dk1"/>
            </a:solidFill>
            <a:prstDash val="solid"/>
            <a:round/>
            <a:headEnd type="none" w="med" len="med"/>
            <a:tailEnd type="none" w="med" len="med"/>
          </a:ln>
        </p:spPr>
      </p:cxnSp>
      <p:sp>
        <p:nvSpPr>
          <p:cNvPr id="568" name="Google Shape;568;p43"/>
          <p:cNvSpPr/>
          <p:nvPr/>
        </p:nvSpPr>
        <p:spPr>
          <a:xfrm>
            <a:off x="2690945" y="3763333"/>
            <a:ext cx="4740600" cy="677400"/>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false">
            <a:noAutofit/>
          </a:bodyPr>
          <a:lstStyle/>
          <a:p>
            <a:pPr marL="0" lvl="0" indent="0" algn="ctr" rtl="0">
              <a:spcBef>
                <a:spcPts val="0"/>
              </a:spcBef>
              <a:spcAft>
                <a:spcPts val="0"/>
              </a:spcAft>
              <a:buNone/>
            </a:pPr>
            <a:r>
              <a:rPr lang="en-US" altLang="en-US" b="1">
                <a:solidFill>
                  <a:schemeClr val="bg2"/>
                </a:solidFill>
                <a:latin typeface="Andale Mono" panose="020B0509000000000004" charset="0"/>
                <a:cs typeface="Andale Mono" panose="020B0509000000000004" charset="0"/>
              </a:rPr>
              <a:t>Supriatman</a:t>
            </a:r>
            <a:endParaRPr lang="en-US" altLang="en-US" b="1">
              <a:solidFill>
                <a:schemeClr val="bg2"/>
              </a:solidFill>
              <a:latin typeface="Andale Mono" panose="020B0509000000000004" charset="0"/>
              <a:cs typeface="Andale Mono" panose="020B0509000000000004" charset="0"/>
            </a:endParaRPr>
          </a:p>
          <a:p>
            <a:pPr marL="0" lvl="0" indent="0" algn="ctr" rtl="0">
              <a:spcBef>
                <a:spcPts val="0"/>
              </a:spcBef>
              <a:spcAft>
                <a:spcPts val="0"/>
              </a:spcAft>
              <a:buNone/>
            </a:pPr>
            <a:r>
              <a:rPr lang="en-US" altLang="en-US" b="1">
                <a:solidFill>
                  <a:schemeClr val="bg2"/>
                </a:solidFill>
                <a:latin typeface="Andale Mono" panose="020B0509000000000004" charset="0"/>
                <a:cs typeface="Andale Mono" panose="020B0509000000000004" charset="0"/>
              </a:rPr>
              <a:t>Quality Assurance</a:t>
            </a:r>
            <a:endParaRPr lang="en-US" altLang="en-US" b="1">
              <a:solidFill>
                <a:schemeClr val="bg2"/>
              </a:solidFill>
              <a:latin typeface="Andale Mono" panose="020B0509000000000004" charset="0"/>
              <a:cs typeface="Andale Mono" panose="020B0509000000000004" charset="0"/>
            </a:endParaRPr>
          </a:p>
        </p:txBody>
      </p:sp>
      <p:grpSp>
        <p:nvGrpSpPr>
          <p:cNvPr id="570" name="Google Shape;570;p43"/>
          <p:cNvGrpSpPr/>
          <p:nvPr/>
        </p:nvGrpSpPr>
        <p:grpSpPr>
          <a:xfrm rot="10800000">
            <a:off x="7761605" y="3968750"/>
            <a:ext cx="2501900" cy="887095"/>
            <a:chOff x="7252475" y="1093175"/>
            <a:chExt cx="2887680" cy="833550"/>
          </a:xfrm>
        </p:grpSpPr>
        <p:sp>
          <p:nvSpPr>
            <p:cNvPr id="571" name="Google Shape;571;p43"/>
            <p:cNvSpPr/>
            <p:nvPr/>
          </p:nvSpPr>
          <p:spPr>
            <a:xfrm>
              <a:off x="7252475" y="1093175"/>
              <a:ext cx="2887047" cy="227450"/>
            </a:xfrm>
            <a:custGeom>
              <a:avLst/>
              <a:gdLst/>
              <a:ahLst/>
              <a:cxnLst/>
              <a:rect l="l" t="t" r="r" b="b"/>
              <a:pathLst>
                <a:path w="218923" h="9098" extrusionOk="false">
                  <a:moveTo>
                    <a:pt x="27196" y="0"/>
                  </a:moveTo>
                  <a:cubicBezTo>
                    <a:pt x="20179" y="0"/>
                    <a:pt x="16598" y="1888"/>
                    <a:pt x="13163" y="3726"/>
                  </a:cubicBezTo>
                  <a:cubicBezTo>
                    <a:pt x="9775" y="5565"/>
                    <a:pt x="6533" y="7259"/>
                    <a:pt x="0" y="7259"/>
                  </a:cubicBezTo>
                  <a:lnTo>
                    <a:pt x="0" y="9049"/>
                  </a:lnTo>
                  <a:cubicBezTo>
                    <a:pt x="7017" y="9049"/>
                    <a:pt x="10550" y="7162"/>
                    <a:pt x="14034" y="5323"/>
                  </a:cubicBezTo>
                  <a:cubicBezTo>
                    <a:pt x="17421" y="3533"/>
                    <a:pt x="20615" y="1791"/>
                    <a:pt x="27196" y="1791"/>
                  </a:cubicBezTo>
                  <a:cubicBezTo>
                    <a:pt x="33777" y="1791"/>
                    <a:pt x="36971" y="3533"/>
                    <a:pt x="40407" y="5323"/>
                  </a:cubicBezTo>
                  <a:cubicBezTo>
                    <a:pt x="43843" y="7162"/>
                    <a:pt x="47375" y="9049"/>
                    <a:pt x="54440" y="9049"/>
                  </a:cubicBezTo>
                  <a:lnTo>
                    <a:pt x="54634" y="9098"/>
                  </a:lnTo>
                  <a:lnTo>
                    <a:pt x="55021" y="9098"/>
                  </a:lnTo>
                  <a:cubicBezTo>
                    <a:pt x="62086" y="9098"/>
                    <a:pt x="65619" y="7162"/>
                    <a:pt x="69055" y="5323"/>
                  </a:cubicBezTo>
                  <a:cubicBezTo>
                    <a:pt x="72442" y="3533"/>
                    <a:pt x="75684" y="1839"/>
                    <a:pt x="82265" y="1839"/>
                  </a:cubicBezTo>
                  <a:cubicBezTo>
                    <a:pt x="88847" y="1839"/>
                    <a:pt x="92040" y="3533"/>
                    <a:pt x="95428" y="5323"/>
                  </a:cubicBezTo>
                  <a:cubicBezTo>
                    <a:pt x="98864" y="7162"/>
                    <a:pt x="102444" y="9098"/>
                    <a:pt x="109461" y="9098"/>
                  </a:cubicBezTo>
                  <a:lnTo>
                    <a:pt x="110090" y="9098"/>
                  </a:lnTo>
                  <a:cubicBezTo>
                    <a:pt x="117107" y="9098"/>
                    <a:pt x="120640" y="7211"/>
                    <a:pt x="124124" y="5372"/>
                  </a:cubicBezTo>
                  <a:cubicBezTo>
                    <a:pt x="127511" y="3533"/>
                    <a:pt x="130705" y="1839"/>
                    <a:pt x="137286" y="1839"/>
                  </a:cubicBezTo>
                  <a:cubicBezTo>
                    <a:pt x="143867" y="1839"/>
                    <a:pt x="147061" y="3533"/>
                    <a:pt x="150497" y="5372"/>
                  </a:cubicBezTo>
                  <a:cubicBezTo>
                    <a:pt x="153933" y="7211"/>
                    <a:pt x="157465" y="9098"/>
                    <a:pt x="164530" y="9098"/>
                  </a:cubicBezTo>
                  <a:lnTo>
                    <a:pt x="165111" y="9098"/>
                  </a:lnTo>
                  <a:cubicBezTo>
                    <a:pt x="172128" y="9098"/>
                    <a:pt x="175709" y="7211"/>
                    <a:pt x="179145" y="5372"/>
                  </a:cubicBezTo>
                  <a:cubicBezTo>
                    <a:pt x="182532" y="3533"/>
                    <a:pt x="185726" y="1839"/>
                    <a:pt x="192307" y="1839"/>
                  </a:cubicBezTo>
                  <a:cubicBezTo>
                    <a:pt x="198888" y="1839"/>
                    <a:pt x="202130" y="3533"/>
                    <a:pt x="205518" y="5372"/>
                  </a:cubicBezTo>
                  <a:cubicBezTo>
                    <a:pt x="208857" y="7162"/>
                    <a:pt x="212292" y="9001"/>
                    <a:pt x="218922" y="9098"/>
                  </a:cubicBezTo>
                  <a:lnTo>
                    <a:pt x="218922" y="7307"/>
                  </a:lnTo>
                  <a:cubicBezTo>
                    <a:pt x="212776" y="7162"/>
                    <a:pt x="209631" y="5517"/>
                    <a:pt x="206340" y="3775"/>
                  </a:cubicBezTo>
                  <a:cubicBezTo>
                    <a:pt x="202905" y="1936"/>
                    <a:pt x="199372" y="49"/>
                    <a:pt x="192307" y="49"/>
                  </a:cubicBezTo>
                  <a:cubicBezTo>
                    <a:pt x="185290" y="49"/>
                    <a:pt x="181758" y="1936"/>
                    <a:pt x="178273" y="3775"/>
                  </a:cubicBezTo>
                  <a:cubicBezTo>
                    <a:pt x="174886" y="5565"/>
                    <a:pt x="171692" y="7307"/>
                    <a:pt x="165111" y="7307"/>
                  </a:cubicBezTo>
                  <a:cubicBezTo>
                    <a:pt x="164966" y="7307"/>
                    <a:pt x="164482" y="7259"/>
                    <a:pt x="164482" y="7259"/>
                  </a:cubicBezTo>
                  <a:cubicBezTo>
                    <a:pt x="157901" y="7259"/>
                    <a:pt x="154707" y="5565"/>
                    <a:pt x="151320" y="3775"/>
                  </a:cubicBezTo>
                  <a:cubicBezTo>
                    <a:pt x="147884" y="1936"/>
                    <a:pt x="144303" y="0"/>
                    <a:pt x="137286" y="0"/>
                  </a:cubicBezTo>
                  <a:cubicBezTo>
                    <a:pt x="130269" y="0"/>
                    <a:pt x="126688" y="1936"/>
                    <a:pt x="123253" y="3775"/>
                  </a:cubicBezTo>
                  <a:cubicBezTo>
                    <a:pt x="119865" y="5565"/>
                    <a:pt x="116623" y="7259"/>
                    <a:pt x="110042" y="7259"/>
                  </a:cubicBezTo>
                  <a:lnTo>
                    <a:pt x="109268" y="7259"/>
                  </a:lnTo>
                  <a:cubicBezTo>
                    <a:pt x="102832" y="7211"/>
                    <a:pt x="99638" y="5517"/>
                    <a:pt x="96299" y="3726"/>
                  </a:cubicBezTo>
                  <a:cubicBezTo>
                    <a:pt x="92815" y="1936"/>
                    <a:pt x="89282" y="0"/>
                    <a:pt x="82265" y="0"/>
                  </a:cubicBezTo>
                  <a:cubicBezTo>
                    <a:pt x="75200" y="0"/>
                    <a:pt x="71668" y="1936"/>
                    <a:pt x="68183" y="3775"/>
                  </a:cubicBezTo>
                  <a:cubicBezTo>
                    <a:pt x="64796" y="5565"/>
                    <a:pt x="61602" y="7259"/>
                    <a:pt x="55021" y="7259"/>
                  </a:cubicBezTo>
                  <a:lnTo>
                    <a:pt x="54440" y="7259"/>
                  </a:lnTo>
                  <a:cubicBezTo>
                    <a:pt x="47811" y="7259"/>
                    <a:pt x="44617" y="5565"/>
                    <a:pt x="41230" y="3726"/>
                  </a:cubicBezTo>
                  <a:cubicBezTo>
                    <a:pt x="37794" y="1888"/>
                    <a:pt x="34213"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2" name="Google Shape;572;p43"/>
            <p:cNvSpPr/>
            <p:nvPr/>
          </p:nvSpPr>
          <p:spPr>
            <a:xfrm>
              <a:off x="7252475" y="1395625"/>
              <a:ext cx="2887680" cy="228000"/>
            </a:xfrm>
            <a:custGeom>
              <a:avLst/>
              <a:gdLst/>
              <a:ahLst/>
              <a:cxnLst/>
              <a:rect l="l" t="t" r="r" b="b"/>
              <a:pathLst>
                <a:path w="218971" h="9120" extrusionOk="false">
                  <a:moveTo>
                    <a:pt x="27196" y="0"/>
                  </a:moveTo>
                  <a:cubicBezTo>
                    <a:pt x="20179" y="0"/>
                    <a:pt x="16598" y="1887"/>
                    <a:pt x="13163" y="3726"/>
                  </a:cubicBezTo>
                  <a:cubicBezTo>
                    <a:pt x="9775" y="5565"/>
                    <a:pt x="6582" y="7259"/>
                    <a:pt x="0" y="7259"/>
                  </a:cubicBezTo>
                  <a:lnTo>
                    <a:pt x="0" y="9098"/>
                  </a:lnTo>
                  <a:cubicBezTo>
                    <a:pt x="7017" y="9098"/>
                    <a:pt x="10598" y="7162"/>
                    <a:pt x="14034" y="5323"/>
                  </a:cubicBezTo>
                  <a:cubicBezTo>
                    <a:pt x="17421" y="3533"/>
                    <a:pt x="20615" y="1839"/>
                    <a:pt x="27196" y="1839"/>
                  </a:cubicBezTo>
                  <a:cubicBezTo>
                    <a:pt x="33777" y="1839"/>
                    <a:pt x="37020" y="3533"/>
                    <a:pt x="40407" y="5371"/>
                  </a:cubicBezTo>
                  <a:cubicBezTo>
                    <a:pt x="43843" y="7162"/>
                    <a:pt x="47424" y="9098"/>
                    <a:pt x="54440" y="9098"/>
                  </a:cubicBezTo>
                  <a:lnTo>
                    <a:pt x="55021" y="9098"/>
                  </a:lnTo>
                  <a:cubicBezTo>
                    <a:pt x="62086" y="9098"/>
                    <a:pt x="65619" y="7210"/>
                    <a:pt x="69055" y="5371"/>
                  </a:cubicBezTo>
                  <a:cubicBezTo>
                    <a:pt x="72442" y="3533"/>
                    <a:pt x="75684" y="1839"/>
                    <a:pt x="82265" y="1839"/>
                  </a:cubicBezTo>
                  <a:cubicBezTo>
                    <a:pt x="88847" y="1839"/>
                    <a:pt x="92040" y="3533"/>
                    <a:pt x="95428" y="5371"/>
                  </a:cubicBezTo>
                  <a:cubicBezTo>
                    <a:pt x="98864" y="7210"/>
                    <a:pt x="102444" y="9098"/>
                    <a:pt x="109461" y="9098"/>
                  </a:cubicBezTo>
                  <a:lnTo>
                    <a:pt x="110090" y="9098"/>
                  </a:lnTo>
                  <a:cubicBezTo>
                    <a:pt x="117107" y="9098"/>
                    <a:pt x="120640" y="7210"/>
                    <a:pt x="124124" y="5371"/>
                  </a:cubicBezTo>
                  <a:cubicBezTo>
                    <a:pt x="127511" y="3581"/>
                    <a:pt x="130705" y="1839"/>
                    <a:pt x="137286" y="1839"/>
                  </a:cubicBezTo>
                  <a:cubicBezTo>
                    <a:pt x="143867" y="1839"/>
                    <a:pt x="147061" y="3581"/>
                    <a:pt x="150497" y="5371"/>
                  </a:cubicBezTo>
                  <a:cubicBezTo>
                    <a:pt x="153933" y="7210"/>
                    <a:pt x="157465" y="9098"/>
                    <a:pt x="164530" y="9098"/>
                  </a:cubicBezTo>
                  <a:cubicBezTo>
                    <a:pt x="164530" y="9098"/>
                    <a:pt x="164724" y="9119"/>
                    <a:pt x="164896" y="9119"/>
                  </a:cubicBezTo>
                  <a:cubicBezTo>
                    <a:pt x="164982" y="9119"/>
                    <a:pt x="165063" y="9114"/>
                    <a:pt x="165111" y="9098"/>
                  </a:cubicBezTo>
                  <a:cubicBezTo>
                    <a:pt x="172128" y="9098"/>
                    <a:pt x="175709" y="7210"/>
                    <a:pt x="179145" y="5371"/>
                  </a:cubicBezTo>
                  <a:cubicBezTo>
                    <a:pt x="182532" y="3581"/>
                    <a:pt x="185774" y="1839"/>
                    <a:pt x="192355" y="1839"/>
                  </a:cubicBezTo>
                  <a:cubicBezTo>
                    <a:pt x="198937" y="1839"/>
                    <a:pt x="202130" y="3581"/>
                    <a:pt x="205518" y="5371"/>
                  </a:cubicBezTo>
                  <a:cubicBezTo>
                    <a:pt x="208857" y="7162"/>
                    <a:pt x="212341" y="9001"/>
                    <a:pt x="218970" y="9098"/>
                  </a:cubicBezTo>
                  <a:lnTo>
                    <a:pt x="218970" y="7307"/>
                  </a:lnTo>
                  <a:cubicBezTo>
                    <a:pt x="212776" y="7210"/>
                    <a:pt x="209679" y="5517"/>
                    <a:pt x="206389" y="3775"/>
                  </a:cubicBezTo>
                  <a:cubicBezTo>
                    <a:pt x="202905" y="1936"/>
                    <a:pt x="199372" y="48"/>
                    <a:pt x="192355" y="48"/>
                  </a:cubicBezTo>
                  <a:cubicBezTo>
                    <a:pt x="185290" y="48"/>
                    <a:pt x="181758" y="1936"/>
                    <a:pt x="178322" y="3775"/>
                  </a:cubicBezTo>
                  <a:cubicBezTo>
                    <a:pt x="174886" y="5565"/>
                    <a:pt x="171692" y="7307"/>
                    <a:pt x="165111" y="7307"/>
                  </a:cubicBezTo>
                  <a:lnTo>
                    <a:pt x="164530" y="7307"/>
                  </a:lnTo>
                  <a:cubicBezTo>
                    <a:pt x="157949" y="7307"/>
                    <a:pt x="154707" y="5565"/>
                    <a:pt x="151320" y="3775"/>
                  </a:cubicBezTo>
                  <a:cubicBezTo>
                    <a:pt x="147884" y="1936"/>
                    <a:pt x="144303" y="48"/>
                    <a:pt x="137286" y="48"/>
                  </a:cubicBezTo>
                  <a:cubicBezTo>
                    <a:pt x="130269" y="48"/>
                    <a:pt x="126688" y="1936"/>
                    <a:pt x="123253" y="3775"/>
                  </a:cubicBezTo>
                  <a:cubicBezTo>
                    <a:pt x="119865" y="5565"/>
                    <a:pt x="116671" y="7307"/>
                    <a:pt x="110090" y="7307"/>
                  </a:cubicBezTo>
                  <a:lnTo>
                    <a:pt x="109655" y="7307"/>
                  </a:lnTo>
                  <a:lnTo>
                    <a:pt x="109219" y="7259"/>
                  </a:lnTo>
                  <a:cubicBezTo>
                    <a:pt x="102832" y="7259"/>
                    <a:pt x="99638" y="5565"/>
                    <a:pt x="96299" y="3775"/>
                  </a:cubicBezTo>
                  <a:cubicBezTo>
                    <a:pt x="92863" y="1936"/>
                    <a:pt x="89282" y="0"/>
                    <a:pt x="82265" y="0"/>
                  </a:cubicBezTo>
                  <a:cubicBezTo>
                    <a:pt x="75200" y="0"/>
                    <a:pt x="71668" y="1936"/>
                    <a:pt x="68232" y="3775"/>
                  </a:cubicBezTo>
                  <a:cubicBezTo>
                    <a:pt x="64845" y="5565"/>
                    <a:pt x="61602" y="7259"/>
                    <a:pt x="55021" y="7259"/>
                  </a:cubicBezTo>
                  <a:lnTo>
                    <a:pt x="54440" y="7259"/>
                  </a:lnTo>
                  <a:cubicBezTo>
                    <a:pt x="47859" y="7259"/>
                    <a:pt x="44665" y="5565"/>
                    <a:pt x="41230" y="3726"/>
                  </a:cubicBezTo>
                  <a:cubicBezTo>
                    <a:pt x="37794" y="1887"/>
                    <a:pt x="34261" y="0"/>
                    <a:pt x="27196"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sp>
          <p:nvSpPr>
            <p:cNvPr id="573" name="Google Shape;573;p43"/>
            <p:cNvSpPr/>
            <p:nvPr/>
          </p:nvSpPr>
          <p:spPr>
            <a:xfrm>
              <a:off x="7252475" y="1699275"/>
              <a:ext cx="2887680" cy="227450"/>
            </a:xfrm>
            <a:custGeom>
              <a:avLst/>
              <a:gdLst/>
              <a:ahLst/>
              <a:cxnLst/>
              <a:rect l="l" t="t" r="r" b="b"/>
              <a:pathLst>
                <a:path w="218971" h="9098" extrusionOk="false">
                  <a:moveTo>
                    <a:pt x="27245" y="0"/>
                  </a:moveTo>
                  <a:cubicBezTo>
                    <a:pt x="20179" y="0"/>
                    <a:pt x="16647" y="1887"/>
                    <a:pt x="13163" y="3726"/>
                  </a:cubicBezTo>
                  <a:cubicBezTo>
                    <a:pt x="9775" y="5517"/>
                    <a:pt x="6582" y="7259"/>
                    <a:pt x="0" y="7259"/>
                  </a:cubicBezTo>
                  <a:lnTo>
                    <a:pt x="0" y="9049"/>
                  </a:lnTo>
                  <a:cubicBezTo>
                    <a:pt x="7017" y="9049"/>
                    <a:pt x="10598" y="7162"/>
                    <a:pt x="14034" y="5323"/>
                  </a:cubicBezTo>
                  <a:cubicBezTo>
                    <a:pt x="17421" y="3484"/>
                    <a:pt x="20615" y="1791"/>
                    <a:pt x="27196" y="1791"/>
                  </a:cubicBezTo>
                  <a:cubicBezTo>
                    <a:pt x="33777" y="1791"/>
                    <a:pt x="37020" y="3484"/>
                    <a:pt x="40407" y="5323"/>
                  </a:cubicBezTo>
                  <a:cubicBezTo>
                    <a:pt x="43746" y="7114"/>
                    <a:pt x="47182" y="8952"/>
                    <a:pt x="53811" y="9049"/>
                  </a:cubicBezTo>
                  <a:lnTo>
                    <a:pt x="55021" y="9049"/>
                  </a:lnTo>
                  <a:cubicBezTo>
                    <a:pt x="62086" y="9049"/>
                    <a:pt x="65619" y="7162"/>
                    <a:pt x="69055" y="5323"/>
                  </a:cubicBezTo>
                  <a:cubicBezTo>
                    <a:pt x="72490" y="3533"/>
                    <a:pt x="75684" y="1791"/>
                    <a:pt x="82265" y="1791"/>
                  </a:cubicBezTo>
                  <a:cubicBezTo>
                    <a:pt x="88847" y="1791"/>
                    <a:pt x="92040" y="3533"/>
                    <a:pt x="95428" y="5323"/>
                  </a:cubicBezTo>
                  <a:cubicBezTo>
                    <a:pt x="98864" y="7162"/>
                    <a:pt x="102444" y="9049"/>
                    <a:pt x="109461" y="9049"/>
                  </a:cubicBezTo>
                  <a:lnTo>
                    <a:pt x="110090" y="9049"/>
                  </a:lnTo>
                  <a:lnTo>
                    <a:pt x="110090" y="9098"/>
                  </a:lnTo>
                  <a:cubicBezTo>
                    <a:pt x="117107" y="9098"/>
                    <a:pt x="120688" y="7162"/>
                    <a:pt x="124124" y="5323"/>
                  </a:cubicBezTo>
                  <a:cubicBezTo>
                    <a:pt x="127511" y="3533"/>
                    <a:pt x="130705" y="1839"/>
                    <a:pt x="137286" y="1839"/>
                  </a:cubicBezTo>
                  <a:cubicBezTo>
                    <a:pt x="143867" y="1839"/>
                    <a:pt x="147061" y="3533"/>
                    <a:pt x="150497" y="5372"/>
                  </a:cubicBezTo>
                  <a:cubicBezTo>
                    <a:pt x="153836" y="7114"/>
                    <a:pt x="157272" y="9001"/>
                    <a:pt x="163901" y="9098"/>
                  </a:cubicBezTo>
                  <a:lnTo>
                    <a:pt x="163901" y="9049"/>
                  </a:lnTo>
                  <a:lnTo>
                    <a:pt x="164530" y="9098"/>
                  </a:lnTo>
                  <a:cubicBezTo>
                    <a:pt x="164530" y="9098"/>
                    <a:pt x="164966" y="9098"/>
                    <a:pt x="165111" y="9049"/>
                  </a:cubicBezTo>
                  <a:cubicBezTo>
                    <a:pt x="172176" y="9049"/>
                    <a:pt x="175709" y="7162"/>
                    <a:pt x="179193" y="5323"/>
                  </a:cubicBezTo>
                  <a:cubicBezTo>
                    <a:pt x="182580" y="3533"/>
                    <a:pt x="185774" y="1791"/>
                    <a:pt x="192355" y="1791"/>
                  </a:cubicBezTo>
                  <a:cubicBezTo>
                    <a:pt x="198937" y="1791"/>
                    <a:pt x="202130" y="3533"/>
                    <a:pt x="205518" y="5323"/>
                  </a:cubicBezTo>
                  <a:cubicBezTo>
                    <a:pt x="208857" y="7114"/>
                    <a:pt x="212341" y="8952"/>
                    <a:pt x="218970" y="9049"/>
                  </a:cubicBezTo>
                  <a:lnTo>
                    <a:pt x="218970" y="7259"/>
                  </a:lnTo>
                  <a:cubicBezTo>
                    <a:pt x="212776" y="7162"/>
                    <a:pt x="209679" y="5468"/>
                    <a:pt x="206389" y="3726"/>
                  </a:cubicBezTo>
                  <a:cubicBezTo>
                    <a:pt x="202953" y="1887"/>
                    <a:pt x="199372" y="0"/>
                    <a:pt x="192355" y="0"/>
                  </a:cubicBezTo>
                  <a:cubicBezTo>
                    <a:pt x="185339" y="0"/>
                    <a:pt x="181758" y="1887"/>
                    <a:pt x="178322" y="3726"/>
                  </a:cubicBezTo>
                  <a:cubicBezTo>
                    <a:pt x="174934" y="5565"/>
                    <a:pt x="171692" y="7259"/>
                    <a:pt x="165111" y="7259"/>
                  </a:cubicBezTo>
                  <a:lnTo>
                    <a:pt x="164530" y="7259"/>
                  </a:lnTo>
                  <a:cubicBezTo>
                    <a:pt x="157949" y="7259"/>
                    <a:pt x="154755" y="5565"/>
                    <a:pt x="151320" y="3726"/>
                  </a:cubicBezTo>
                  <a:cubicBezTo>
                    <a:pt x="147884" y="1887"/>
                    <a:pt x="144351" y="0"/>
                    <a:pt x="137286" y="0"/>
                  </a:cubicBezTo>
                  <a:cubicBezTo>
                    <a:pt x="130269" y="0"/>
                    <a:pt x="126737" y="1887"/>
                    <a:pt x="123253" y="3726"/>
                  </a:cubicBezTo>
                  <a:cubicBezTo>
                    <a:pt x="119865" y="5565"/>
                    <a:pt x="116671" y="7259"/>
                    <a:pt x="110090" y="7259"/>
                  </a:cubicBezTo>
                  <a:lnTo>
                    <a:pt x="109461" y="7259"/>
                  </a:lnTo>
                  <a:lnTo>
                    <a:pt x="109074" y="7210"/>
                  </a:lnTo>
                  <a:cubicBezTo>
                    <a:pt x="102783" y="7162"/>
                    <a:pt x="99638" y="5468"/>
                    <a:pt x="96299" y="3726"/>
                  </a:cubicBezTo>
                  <a:cubicBezTo>
                    <a:pt x="92863" y="1887"/>
                    <a:pt x="89282" y="0"/>
                    <a:pt x="82265" y="0"/>
                  </a:cubicBezTo>
                  <a:cubicBezTo>
                    <a:pt x="75249" y="0"/>
                    <a:pt x="71668" y="1887"/>
                    <a:pt x="68232" y="3726"/>
                  </a:cubicBezTo>
                  <a:cubicBezTo>
                    <a:pt x="64845" y="5517"/>
                    <a:pt x="61602" y="7259"/>
                    <a:pt x="55069" y="7259"/>
                  </a:cubicBezTo>
                  <a:lnTo>
                    <a:pt x="54440" y="7259"/>
                  </a:lnTo>
                  <a:cubicBezTo>
                    <a:pt x="47859" y="7259"/>
                    <a:pt x="44665" y="5517"/>
                    <a:pt x="41278" y="3726"/>
                  </a:cubicBezTo>
                  <a:cubicBezTo>
                    <a:pt x="37794" y="1887"/>
                    <a:pt x="34261" y="0"/>
                    <a:pt x="27245" y="0"/>
                  </a:cubicBezTo>
                  <a:close/>
                </a:path>
              </a:pathLst>
            </a:custGeom>
            <a:solidFill>
              <a:schemeClr val="dk2"/>
            </a:solidFill>
            <a:ln>
              <a:noFill/>
            </a:ln>
          </p:spPr>
          <p:txBody>
            <a:bodyPr spcFirstLastPara="1" wrap="square" lIns="91425" tIns="91425" rIns="91425" bIns="91425" anchor="ctr" anchorCtr="false">
              <a:noAutofit/>
            </a:bodyPr>
            <a:lstStyle/>
            <a:p>
              <a:pPr marL="0" lvl="0" indent="0" algn="l" rtl="0">
                <a:spcBef>
                  <a:spcPts val="0"/>
                </a:spcBef>
                <a:spcAft>
                  <a:spcPts val="0"/>
                </a:spcAft>
                <a:buNone/>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37"/>
          <p:cNvSpPr txBox="true"/>
          <p:nvPr>
            <p:ph type="title"/>
          </p:nvPr>
        </p:nvSpPr>
        <p:spPr>
          <a:xfrm>
            <a:off x="1388100" y="1230900"/>
            <a:ext cx="6367800" cy="2529300"/>
          </a:xfrm>
          <a:prstGeom prst="rect">
            <a:avLst/>
          </a:prstGeom>
        </p:spPr>
        <p:txBody>
          <a:bodyPr spcFirstLastPara="1" wrap="square" lIns="91425" tIns="91425" rIns="91425" bIns="91425" anchor="ctr" anchorCtr="false">
            <a:noAutofit/>
          </a:bodyPr>
          <a:lstStyle/>
          <a:p>
            <a:pPr marL="0" lvl="0" indent="0" algn="ctr" rtl="0">
              <a:spcBef>
                <a:spcPts val="0"/>
              </a:spcBef>
              <a:spcAft>
                <a:spcPts val="0"/>
              </a:spcAft>
              <a:buNone/>
            </a:pPr>
            <a:r>
              <a:rPr lang="en-US" altLang="en-GB"/>
              <a:t>USECASE</a:t>
            </a:r>
            <a:endParaRPr lang="en-US" altLang="en-GB"/>
          </a:p>
        </p:txBody>
      </p:sp>
    </p:spTree>
  </p:cSld>
  <p:clrMapOvr>
    <a:masterClrMapping/>
  </p:clrMapOvr>
</p:sld>
</file>

<file path=ppt/theme/theme1.xml><?xml version="1.0" encoding="utf-8"?>
<a:theme xmlns:a="http://schemas.openxmlformats.org/drawingml/2006/main" name="Staff Meeting by Slidesgo ">
  <a:themeElements>
    <a:clrScheme name="Simple Light">
      <a:dk1>
        <a:srgbClr val="FFEBD6"/>
      </a:dk1>
      <a:lt1>
        <a:srgbClr val="333333"/>
      </a:lt1>
      <a:dk2>
        <a:srgbClr val="FFCF9A"/>
      </a:dk2>
      <a:lt2>
        <a:srgbClr val="774D2B"/>
      </a:lt2>
      <a:accent1>
        <a:srgbClr val="FFFFFF"/>
      </a:accent1>
      <a:accent2>
        <a:srgbClr val="FFFFFF"/>
      </a:accent2>
      <a:accent3>
        <a:srgbClr val="FFFFFF"/>
      </a:accent3>
      <a:accent4>
        <a:srgbClr val="FFFFFF"/>
      </a:accent4>
      <a:accent5>
        <a:srgbClr val="FFFFFF"/>
      </a:accent5>
      <a:accent6>
        <a:srgbClr val="FFFFFF"/>
      </a:accent6>
      <a:hlink>
        <a:srgbClr val="FFEB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tint val="100000"/>
                <a:shade val="100000"/>
                <a:satMod val="130000"/>
              </a:schemeClr>
            </a:gs>
            <a:gs pos="100000">
              <a:schemeClr val="phClr">
                <a:tint val="50000"/>
                <a:shade val="100000"/>
                <a:satMod val="350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1849</Words>
  <Application>WPS Presentation</Application>
  <PresentationFormat/>
  <Paragraphs>94</Paragraphs>
  <Slides>25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SimSun</vt:lpstr>
      <vt:lpstr>Wingdings</vt:lpstr>
      <vt:lpstr>Arial</vt:lpstr>
      <vt:lpstr>Playfair Display</vt:lpstr>
      <vt:lpstr>Gubbi</vt:lpstr>
      <vt:lpstr>Open Sans SemiBold</vt:lpstr>
      <vt:lpstr>Open Sans</vt:lpstr>
      <vt:lpstr>Roboto Condensed Light</vt:lpstr>
      <vt:lpstr>Anaheim</vt:lpstr>
      <vt:lpstr>AnjaliOldLipi</vt:lpstr>
      <vt:lpstr>Andale Mono</vt:lpstr>
      <vt:lpstr>Chilanka</vt:lpstr>
      <vt:lpstr>微软雅黑</vt:lpstr>
      <vt:lpstr>Arial Unicode MS</vt:lpstr>
      <vt:lpstr>Staff Meeting by Slidesgo </vt:lpstr>
      <vt:lpstr>Aplikasi Tongkrongi Pemesanan Tempat dan Makanan Pada Cafe Berbasis Website</vt:lpstr>
      <vt:lpstr> Apa itu Website Tongkrongin </vt:lpstr>
      <vt:lpstr>Deskripsi</vt:lpstr>
      <vt:lpstr>Aplikasi ini dibuat dengan beberapa teknologi dari sisi user interface, perangakan antarmuka dibuat menggunakan aplikasi figma, dari sisi front end aplikasi ini dukung dengan menggunakan HTML5 + CSS3 (framework bootstrap), JAVASCRIPT, dan EJS (Express JS Template), dari sisi back end dibantu dengan teknologi NODE JS dan EXPRESS JS dan menggunakan database MONGO DB </vt:lpstr>
      <vt:lpstr>PowerPoint 演示文稿</vt:lpstr>
      <vt:lpstr>PowerPoint 演示文稿</vt:lpstr>
      <vt:lpstr>PowerPoint 演示文稿</vt:lpstr>
      <vt:lpstr>PowerPoint 演示文稿</vt:lpstr>
      <vt:lpstr>USECASE</vt:lpstr>
      <vt:lpstr>PowerPoint 演示文稿</vt:lpstr>
      <vt:lpstr>DESAIN</vt:lpstr>
      <vt:lpstr>Desain</vt:lpstr>
      <vt:lpstr>Desain</vt:lpstr>
      <vt:lpstr>Desain</vt:lpstr>
      <vt:lpstr>Desain</vt:lpstr>
      <vt:lpstr>Desain</vt:lpstr>
      <vt:lpstr>Desain</vt:lpstr>
      <vt:lpstr>Desain</vt:lpstr>
      <vt:lpstr>Desain</vt:lpstr>
      <vt:lpstr>Desain</vt:lpstr>
      <vt:lpstr>Desain</vt:lpstr>
      <vt:lpstr>Desain</vt:lpstr>
      <vt:lpstr>Desain</vt:lpstr>
      <vt:lpstr>Desain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Aplikasi Tongkrongi Pemesanan Tempat dan Makanan Pada Cafe Berbasis Website</dc:title>
  <dc:creator/>
  <cp:lastModifiedBy>risma</cp:lastModifiedBy>
  <cp:revision>8</cp:revision>
  <dcterms:created xsi:type="dcterms:W3CDTF">2021-11-05T00:14:41Z</dcterms:created>
  <dcterms:modified xsi:type="dcterms:W3CDTF">2021-11-05T00:14:41Z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1033-11.1.0.10161</vt:lpwstr>
  </property>
</Properties>
</file>